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60" r:id="rId4"/>
    <p:sldId id="265" r:id="rId5"/>
    <p:sldId id="258" r:id="rId6"/>
    <p:sldId id="259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91" d="100"/>
          <a:sy n="91" d="100"/>
        </p:scale>
        <p:origin x="9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96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51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3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897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3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4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1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4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43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D4CEBF-DB83-4B04-8E3C-0E7C6D1DD5F5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2E8ACF-22CA-48B1-8290-7243C933DD3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01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Today</a:t>
            </a:r>
            <a:r>
              <a:rPr lang="en-US" sz="2400" dirty="0" smtClean="0"/>
              <a:t>: Native Americans in the West</a:t>
            </a:r>
          </a:p>
          <a:p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Hw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: reading and notes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 quiz on FRIDAY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77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story of the west:</a:t>
            </a:r>
            <a:b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Native </a:t>
            </a:r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americans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6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mericanizatrion of a Nava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94" y="1483167"/>
            <a:ext cx="8344478" cy="494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934670"/>
            <a:ext cx="9144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The </a:t>
            </a:r>
            <a:r>
              <a:rPr lang="en-US" dirty="0">
                <a:latin typeface="Verdana" panose="020B0604030504040204" pitchFamily="34" charset="0"/>
                <a:ea typeface="Times New Roman" panose="02020603050405020304" pitchFamily="18" charset="0"/>
              </a:rPr>
              <a:t>photographs above depict the same individual: the photo on the left was from his earlier life; the photo on the right was a couple of years later. Describe the differences you see between the two photos. Be specific.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77407" y="183931"/>
            <a:ext cx="4418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these two images show you about how Native Americans were treated in the West?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7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art analysis!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Remember:</a:t>
            </a:r>
          </a:p>
          <a:p>
            <a:r>
              <a:rPr lang="en-US" sz="2800" dirty="0" smtClean="0"/>
              <a:t>1) what do you see in the painting</a:t>
            </a:r>
          </a:p>
          <a:p>
            <a:pPr lvl="1"/>
            <a:r>
              <a:rPr lang="en-US" sz="2400" dirty="0" smtClean="0"/>
              <a:t>What symbols are present? What do they represent?</a:t>
            </a:r>
          </a:p>
          <a:p>
            <a:r>
              <a:rPr lang="en-US" sz="2800" dirty="0" smtClean="0"/>
              <a:t>2) what is the artist’s message?</a:t>
            </a:r>
          </a:p>
          <a:p>
            <a:pPr lvl="1"/>
            <a:r>
              <a:rPr lang="en-US" sz="2400" dirty="0" smtClean="0"/>
              <a:t>What is the artist trying to tell you through this painting?</a:t>
            </a:r>
          </a:p>
        </p:txBody>
      </p:sp>
    </p:spTree>
    <p:extLst>
      <p:ext uri="{BB962C8B-B14F-4D97-AF65-F5344CB8AC3E}">
        <p14:creationId xmlns:p14="http://schemas.microsoft.com/office/powerpoint/2010/main" val="22075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795" y="6362314"/>
            <a:ext cx="8179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“Coming of the </a:t>
            </a:r>
            <a:r>
              <a:rPr lang="en-US" dirty="0" err="1" smtClean="0"/>
              <a:t>Firehorse</a:t>
            </a:r>
            <a:r>
              <a:rPr lang="en-US" dirty="0" smtClean="0"/>
              <a:t>” – Henry </a:t>
            </a:r>
            <a:r>
              <a:rPr lang="en-US" dirty="0" err="1" smtClean="0"/>
              <a:t>Fany</a:t>
            </a:r>
            <a:endParaRPr lang="en-US" dirty="0"/>
          </a:p>
        </p:txBody>
      </p:sp>
      <p:pic>
        <p:nvPicPr>
          <p:cNvPr id="2050" name="Picture 2" descr="http://www.the-athenaeum.org/art/display_image.php?id=381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284"/>
            <a:ext cx="9108595" cy="606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1654" y="2943254"/>
            <a:ext cx="326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“Last of the Mohicans” – Charles Russell</a:t>
            </a:r>
            <a:endParaRPr lang="en-US" dirty="0"/>
          </a:p>
        </p:txBody>
      </p:sp>
      <p:pic>
        <p:nvPicPr>
          <p:cNvPr id="4098" name="Picture 2" descr="http://www.christies.com/LotFinderImages/D50012/D5001222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21" y="179383"/>
            <a:ext cx="4719667" cy="646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37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 CREEK MASSACRE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really happened?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bagond.files.wordpress.com/2014/12/lindneaux-pai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460" y="1558212"/>
            <a:ext cx="93821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6993" y="94593"/>
            <a:ext cx="86184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Embrace your narrative. Read through your account and take it to heart.</a:t>
            </a:r>
          </a:p>
          <a:p>
            <a:r>
              <a:rPr lang="en-US" sz="2400" dirty="0" smtClean="0"/>
              <a:t>Each person will share their viewpoint. Take notes as others share.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593" y="5454869"/>
            <a:ext cx="8618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 the end, try to figure out which viewpoint is </a:t>
            </a:r>
            <a:r>
              <a:rPr lang="en-US" sz="2400" u="sng" dirty="0" smtClean="0"/>
              <a:t>most </a:t>
            </a:r>
            <a:r>
              <a:rPr lang="en-US" sz="2400" u="sng" smtClean="0"/>
              <a:t>reliable. </a:t>
            </a:r>
            <a:r>
              <a:rPr lang="en-US" sz="2400" smtClean="0"/>
              <a:t>Consider </a:t>
            </a:r>
            <a:r>
              <a:rPr lang="en-US" sz="2400" dirty="0" smtClean="0"/>
              <a:t>biases of each person!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87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082" y="5759669"/>
            <a:ext cx="8618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Howling </a:t>
            </a:r>
            <a:r>
              <a:rPr lang="en-US" sz="2400" smtClean="0"/>
              <a:t>Wolf recounts the Sand Creek Massacre…</a:t>
            </a:r>
            <a:endParaRPr lang="en-US" sz="2400" dirty="0"/>
          </a:p>
        </p:txBody>
      </p:sp>
      <p:pic>
        <p:nvPicPr>
          <p:cNvPr id="3" name="Picture 2" descr="https://cdn.historycollection.co/wp-content/uploads/2017/08/At_the_Sand_Creek_Massacre_1874-1875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82" y="178621"/>
            <a:ext cx="8431376" cy="546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06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1732</TotalTime>
  <Words>211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Times New Roman</vt:lpstr>
      <vt:lpstr>Tw Cen MT</vt:lpstr>
      <vt:lpstr>Verdana</vt:lpstr>
      <vt:lpstr>Wingdings</vt:lpstr>
      <vt:lpstr>Wingdings 3</vt:lpstr>
      <vt:lpstr>Integral</vt:lpstr>
      <vt:lpstr>AGENDA</vt:lpstr>
      <vt:lpstr>The story of the west: Native americans</vt:lpstr>
      <vt:lpstr>WARM UP</vt:lpstr>
      <vt:lpstr>More art analysis!</vt:lpstr>
      <vt:lpstr>PowerPoint Presentation</vt:lpstr>
      <vt:lpstr>PowerPoint Presentation</vt:lpstr>
      <vt:lpstr>Sand CREEK MASSACRE 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the west: Native americans</dc:title>
  <dc:creator>Pool, Emily</dc:creator>
  <cp:lastModifiedBy>Pool, Emily</cp:lastModifiedBy>
  <cp:revision>13</cp:revision>
  <dcterms:created xsi:type="dcterms:W3CDTF">2017-10-12T15:06:16Z</dcterms:created>
  <dcterms:modified xsi:type="dcterms:W3CDTF">2019-09-09T20:28:59Z</dcterms:modified>
</cp:coreProperties>
</file>