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62" r:id="rId5"/>
    <p:sldId id="259" r:id="rId6"/>
    <p:sldId id="263" r:id="rId7"/>
    <p:sldId id="260" r:id="rId8"/>
    <p:sldId id="265" r:id="rId9"/>
    <p:sldId id="266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9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7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6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9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9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7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9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5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0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8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FD3D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E7A7-B21C-4C13-88AC-E53C64808C5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1CDED-8B91-4E5F-9C3F-50AD48AC2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8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2/13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05840" y="1673352"/>
            <a:ext cx="7132320" cy="4590814"/>
          </a:xfrm>
        </p:spPr>
        <p:txBody>
          <a:bodyPr>
            <a:normAutofit/>
          </a:bodyPr>
          <a:lstStyle/>
          <a:p>
            <a:r>
              <a:rPr lang="en-US" dirty="0" smtClean="0"/>
              <a:t>Exploring the home front: a DBQ!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45720" indent="0">
              <a:buNone/>
            </a:pPr>
            <a:r>
              <a:rPr lang="en-US" b="1" dirty="0" smtClean="0"/>
              <a:t>Homework: reading </a:t>
            </a:r>
            <a:r>
              <a:rPr lang="en-US" b="1" dirty="0" smtClean="0">
                <a:sym typeface="Wingdings" panose="05000000000000000000" pitchFamily="2" charset="2"/>
              </a:rPr>
              <a:t>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1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3" y="438912"/>
            <a:ext cx="8019392" cy="1088136"/>
          </a:xfrm>
        </p:spPr>
        <p:txBody>
          <a:bodyPr>
            <a:normAutofit/>
          </a:bodyPr>
          <a:lstStyle/>
          <a:p>
            <a:r>
              <a:rPr lang="en-US" dirty="0" smtClean="0"/>
              <a:t>Let’s practice together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8579" y="1825751"/>
            <a:ext cx="8166537" cy="476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800" dirty="0" smtClean="0"/>
              <a:t>Closure: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r>
              <a:rPr lang="en-US" sz="3200" i="1" dirty="0" smtClean="0"/>
              <a:t>Predict: women have now served their country in World War I and World War II. In what ways will women fight for more rights after WWII ends?</a:t>
            </a:r>
          </a:p>
        </p:txBody>
      </p:sp>
    </p:spTree>
    <p:extLst>
      <p:ext uri="{BB962C8B-B14F-4D97-AF65-F5344CB8AC3E}">
        <p14:creationId xmlns:p14="http://schemas.microsoft.com/office/powerpoint/2010/main" val="381225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93530" y="1350578"/>
            <a:ext cx="7430815" cy="5316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Now, in your notes: </a:t>
            </a:r>
            <a:endParaRPr lang="en-US" sz="2800" dirty="0"/>
          </a:p>
          <a:p>
            <a:pPr lvl="1"/>
            <a:r>
              <a:rPr lang="en-US" sz="2600" dirty="0" smtClean="0"/>
              <a:t>WHO were they?</a:t>
            </a:r>
          </a:p>
          <a:p>
            <a:pPr lvl="1"/>
            <a:r>
              <a:rPr lang="en-US" sz="2600" dirty="0" smtClean="0"/>
              <a:t>WHAT did they do?</a:t>
            </a:r>
          </a:p>
          <a:p>
            <a:pPr lvl="1"/>
            <a:r>
              <a:rPr lang="en-US" sz="2600" dirty="0" smtClean="0"/>
              <a:t>HOW were they significant in WWII?</a:t>
            </a:r>
          </a:p>
          <a:p>
            <a:pPr lvl="1"/>
            <a:r>
              <a:rPr lang="en-US" sz="2600" dirty="0" smtClean="0"/>
              <a:t>WHY should we learn about them?</a:t>
            </a:r>
            <a:endParaRPr lang="en-US" sz="26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7757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289036"/>
            <a:ext cx="9091448" cy="6378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What is the significance and impact of women and minorities in World Wa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r II? </a:t>
            </a:r>
            <a:endParaRPr lang="en-US" sz="28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 smtClean="0"/>
              <a:t>At each table group, there are two copies of questions for a respective group of people.</a:t>
            </a:r>
          </a:p>
          <a:p>
            <a:pPr lvl="1"/>
            <a:r>
              <a:rPr lang="en-US" sz="2600" dirty="0" smtClean="0"/>
              <a:t>Find the corresponding section in your class set. </a:t>
            </a:r>
          </a:p>
          <a:p>
            <a:r>
              <a:rPr lang="en-US" sz="2800" dirty="0" smtClean="0"/>
              <a:t>Read </a:t>
            </a:r>
            <a:r>
              <a:rPr lang="en-US" sz="2800" dirty="0" smtClean="0"/>
              <a:t>through the </a:t>
            </a:r>
            <a:r>
              <a:rPr lang="en-US" sz="2800" dirty="0" smtClean="0"/>
              <a:t>document, and, when you get to a break, answer each discussion question as a group.</a:t>
            </a:r>
          </a:p>
          <a:p>
            <a:r>
              <a:rPr lang="en-US" sz="2800" dirty="0" smtClean="0"/>
              <a:t>THEN, once you have finished discussing every question, take notes on the WHO, WHAT, HOW, and WHY – </a:t>
            </a:r>
          </a:p>
          <a:p>
            <a:pPr lvl="1"/>
            <a:r>
              <a:rPr lang="en-US" sz="2600" dirty="0" smtClean="0"/>
              <a:t>WHO were they?</a:t>
            </a:r>
          </a:p>
          <a:p>
            <a:pPr lvl="1"/>
            <a:r>
              <a:rPr lang="en-US" sz="2600" dirty="0" smtClean="0"/>
              <a:t>WHAT did they do?</a:t>
            </a:r>
          </a:p>
          <a:p>
            <a:pPr lvl="1"/>
            <a:r>
              <a:rPr lang="en-US" sz="2600" dirty="0" smtClean="0"/>
              <a:t>HOW were they significant in WWII?</a:t>
            </a:r>
          </a:p>
          <a:p>
            <a:pPr lvl="1"/>
            <a:r>
              <a:rPr lang="en-US" sz="2600" dirty="0" smtClean="0"/>
              <a:t>WHY should we learn about them?</a:t>
            </a:r>
            <a:endParaRPr lang="en-US" sz="26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2222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been looking at ways that the United States supported the war effort from home. Those ways include…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43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Homefront</a:t>
            </a:r>
            <a:r>
              <a:rPr lang="en-US" dirty="0" smtClean="0"/>
              <a:t> DBQ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six documents using the questions provided for you. Then, start brainstorming a response to the question on the last page. </a:t>
            </a:r>
          </a:p>
          <a:p>
            <a:pPr lvl="1"/>
            <a:r>
              <a:rPr lang="en-US" u="sng" dirty="0" smtClean="0"/>
              <a:t>Do not start writing yet!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614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Homefront</a:t>
            </a:r>
            <a:r>
              <a:rPr lang="en-US" dirty="0" smtClean="0"/>
              <a:t> DBQ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six documents using the questions provided for you. Then, start brainstorming a response to the question on the last page. </a:t>
            </a:r>
          </a:p>
          <a:p>
            <a:pPr lvl="1"/>
            <a:r>
              <a:rPr lang="en-US" sz="2000" u="sng" dirty="0" smtClean="0"/>
              <a:t>Yes, you need to use all six documents</a:t>
            </a:r>
          </a:p>
          <a:p>
            <a:pPr lvl="1"/>
            <a:r>
              <a:rPr lang="en-US" sz="2000" dirty="0" smtClean="0"/>
              <a:t>You can cite your documents by:</a:t>
            </a:r>
          </a:p>
          <a:p>
            <a:pPr lvl="2"/>
            <a:r>
              <a:rPr lang="en-US" sz="1800" dirty="0" smtClean="0"/>
              <a:t>In Doc 1… </a:t>
            </a:r>
          </a:p>
          <a:p>
            <a:pPr lvl="2"/>
            <a:r>
              <a:rPr lang="en-US" sz="1800" dirty="0" smtClean="0"/>
              <a:t>Rosie the Riveter … (doc 1). </a:t>
            </a:r>
          </a:p>
          <a:p>
            <a:pPr lvl="1"/>
            <a:r>
              <a:rPr lang="en-US" sz="2000" b="1" dirty="0" smtClean="0"/>
              <a:t>Do not directly quote the documents.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61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</a:t>
            </a:r>
            <a:r>
              <a:rPr lang="en-US" dirty="0" smtClean="0"/>
              <a:t>2/19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out your DBQ response – I will stamp it! </a:t>
            </a:r>
          </a:p>
          <a:p>
            <a:endParaRPr lang="en-US" dirty="0" smtClean="0"/>
          </a:p>
          <a:p>
            <a:r>
              <a:rPr lang="en-US" dirty="0" smtClean="0"/>
              <a:t>Today: </a:t>
            </a:r>
            <a:r>
              <a:rPr lang="en-US" dirty="0" smtClean="0"/>
              <a:t>Women and minorities in WWII </a:t>
            </a:r>
          </a:p>
          <a:p>
            <a:pPr lvl="1"/>
            <a:r>
              <a:rPr lang="en-US" dirty="0" smtClean="0"/>
              <a:t>Tomorrow: an activity based on one of the groups from today!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Homework</a:t>
            </a:r>
            <a:r>
              <a:rPr lang="en-US" b="1" dirty="0"/>
              <a:t>: </a:t>
            </a:r>
            <a:r>
              <a:rPr lang="en-US" b="1" dirty="0" smtClean="0"/>
              <a:t>notes and reading </a:t>
            </a:r>
            <a:r>
              <a:rPr lang="en-US" b="1" dirty="0" smtClean="0">
                <a:sym typeface="Wingdings" panose="05000000000000000000" pitchFamily="2" charset="2"/>
              </a:rPr>
              <a:t> pop quiz? Next week? Who knows.</a:t>
            </a:r>
            <a:endParaRPr lang="en-US" b="1" dirty="0"/>
          </a:p>
          <a:p>
            <a:endParaRPr lang="en-US" b="1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8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3" y="438912"/>
            <a:ext cx="8019392" cy="1088136"/>
          </a:xfrm>
        </p:spPr>
        <p:txBody>
          <a:bodyPr>
            <a:normAutofit fontScale="90000"/>
          </a:bodyPr>
          <a:lstStyle/>
          <a:p>
            <a:r>
              <a:rPr lang="en-US" dirty="0"/>
              <a:t>Women </a:t>
            </a:r>
            <a:r>
              <a:rPr lang="en-US" dirty="0" smtClean="0"/>
              <a:t>and </a:t>
            </a:r>
            <a:r>
              <a:rPr lang="en-US" dirty="0"/>
              <a:t>minorities are </a:t>
            </a:r>
            <a:r>
              <a:rPr lang="en-US" dirty="0" smtClean="0"/>
              <a:t>important!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8579" y="1825751"/>
            <a:ext cx="8166537" cy="476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PART ONE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: LET’S GET INTO GROUPS!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4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289036"/>
            <a:ext cx="9091448" cy="63782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PART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TWO: Explore and learn! </a:t>
            </a:r>
            <a:b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What is the significance and impact of women and minorities in World Wa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</a:rPr>
              <a:t>r II? </a:t>
            </a:r>
            <a:endParaRPr lang="en-US" sz="28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800" dirty="0" smtClean="0"/>
              <a:t>At each table group, there are two copies of questions for a respective group of people.</a:t>
            </a:r>
          </a:p>
          <a:p>
            <a:pPr lvl="1"/>
            <a:r>
              <a:rPr lang="en-US" sz="2600" dirty="0" smtClean="0"/>
              <a:t>Find the corresponding section in your class set. </a:t>
            </a:r>
          </a:p>
          <a:p>
            <a:r>
              <a:rPr lang="en-US" sz="2800" dirty="0" smtClean="0"/>
              <a:t>Read </a:t>
            </a:r>
            <a:r>
              <a:rPr lang="en-US" sz="2800" dirty="0" smtClean="0"/>
              <a:t>through the </a:t>
            </a:r>
            <a:r>
              <a:rPr lang="en-US" sz="2800" dirty="0" smtClean="0"/>
              <a:t>document, and, when you get to a break, answer each discussion question as a group.</a:t>
            </a:r>
          </a:p>
          <a:p>
            <a:r>
              <a:rPr lang="en-US" sz="2800" dirty="0" smtClean="0"/>
              <a:t>THEN, once you have finished discussing every question, take notes on the WHO, WHAT, HOW, and WHY – </a:t>
            </a:r>
          </a:p>
          <a:p>
            <a:pPr lvl="1"/>
            <a:r>
              <a:rPr lang="en-US" sz="2600" dirty="0" smtClean="0"/>
              <a:t>WHO were they?</a:t>
            </a:r>
          </a:p>
          <a:p>
            <a:pPr lvl="1"/>
            <a:r>
              <a:rPr lang="en-US" sz="2600" dirty="0" smtClean="0"/>
              <a:t>WHAT did they do?</a:t>
            </a:r>
          </a:p>
          <a:p>
            <a:pPr lvl="1"/>
            <a:r>
              <a:rPr lang="en-US" sz="2600" dirty="0" smtClean="0"/>
              <a:t>HOW were they significant in WWII?</a:t>
            </a:r>
          </a:p>
          <a:p>
            <a:pPr lvl="1"/>
            <a:r>
              <a:rPr lang="en-US" sz="2600" dirty="0" smtClean="0"/>
              <a:t>WHY should we learn about them?</a:t>
            </a:r>
            <a:endParaRPr lang="en-US" sz="26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1603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3" y="438912"/>
            <a:ext cx="8019392" cy="1088136"/>
          </a:xfrm>
        </p:spPr>
        <p:txBody>
          <a:bodyPr>
            <a:normAutofit/>
          </a:bodyPr>
          <a:lstStyle/>
          <a:p>
            <a:r>
              <a:rPr lang="en-US" dirty="0" smtClean="0"/>
              <a:t>Let’s practice together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8579" y="1825751"/>
            <a:ext cx="8166537" cy="476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800" dirty="0" smtClean="0"/>
              <a:t>Let’s read through the Rosie the Riveter section.</a:t>
            </a:r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Break #1:</a:t>
            </a:r>
          </a:p>
          <a:p>
            <a:pPr marL="560070" indent="-514350">
              <a:buAutoNum type="arabicPeriod"/>
            </a:pPr>
            <a:r>
              <a:rPr lang="en-US" sz="2800" dirty="0" smtClean="0"/>
              <a:t>Why was the nation “desperate” for female workers during World War II?</a:t>
            </a:r>
          </a:p>
        </p:txBody>
      </p:sp>
    </p:spTree>
    <p:extLst>
      <p:ext uri="{BB962C8B-B14F-4D97-AF65-F5344CB8AC3E}">
        <p14:creationId xmlns:p14="http://schemas.microsoft.com/office/powerpoint/2010/main" val="406564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863" y="438912"/>
            <a:ext cx="8019392" cy="1088136"/>
          </a:xfrm>
        </p:spPr>
        <p:txBody>
          <a:bodyPr>
            <a:normAutofit/>
          </a:bodyPr>
          <a:lstStyle/>
          <a:p>
            <a:r>
              <a:rPr lang="en-US" dirty="0" smtClean="0"/>
              <a:t>Let’s practice together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8579" y="1825751"/>
            <a:ext cx="8166537" cy="476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800" dirty="0" smtClean="0"/>
              <a:t>Break #2: </a:t>
            </a:r>
          </a:p>
          <a:p>
            <a:pPr marL="560070" indent="-514350">
              <a:buAutoNum type="arabicPeriod"/>
            </a:pPr>
            <a:r>
              <a:rPr lang="en-US" sz="2800" dirty="0" smtClean="0"/>
              <a:t>This was a full-on propaganda push by the United States to get women involved in the war effort. Why do you think that women entering the workforce “required explanation” (paragraph 3)? </a:t>
            </a:r>
          </a:p>
          <a:p>
            <a:pPr marL="560070" indent="-514350">
              <a:buAutoNum type="arabicPeriod"/>
            </a:pPr>
            <a:r>
              <a:rPr lang="en-US" sz="2800" dirty="0" smtClean="0"/>
              <a:t>Based on your answer to the above: women weren’t the only target of this propaganda push. Who else was? Why?</a:t>
            </a:r>
          </a:p>
        </p:txBody>
      </p:sp>
    </p:spTree>
    <p:extLst>
      <p:ext uri="{BB962C8B-B14F-4D97-AF65-F5344CB8AC3E}">
        <p14:creationId xmlns:p14="http://schemas.microsoft.com/office/powerpoint/2010/main" val="374048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8762</TotalTime>
  <Words>459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AGENDA – 2/13 </vt:lpstr>
      <vt:lpstr>Warm up discussion</vt:lpstr>
      <vt:lpstr>Homefront DBQ</vt:lpstr>
      <vt:lpstr>Homefront DBQ</vt:lpstr>
      <vt:lpstr>AGENDA – 2/19</vt:lpstr>
      <vt:lpstr>Women and minorities are important!</vt:lpstr>
      <vt:lpstr>PowerPoint Presentation</vt:lpstr>
      <vt:lpstr>Let’s practice together  </vt:lpstr>
      <vt:lpstr>Let’s practice together  </vt:lpstr>
      <vt:lpstr>Let’s practice together  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– 2/13</dc:title>
  <dc:creator>Pool, Emily</dc:creator>
  <cp:lastModifiedBy>Pool, Emily</cp:lastModifiedBy>
  <cp:revision>5</cp:revision>
  <dcterms:created xsi:type="dcterms:W3CDTF">2020-02-13T20:41:26Z</dcterms:created>
  <dcterms:modified xsi:type="dcterms:W3CDTF">2020-02-20T21:02:45Z</dcterms:modified>
</cp:coreProperties>
</file>