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88" r:id="rId5"/>
    <p:sldId id="285" r:id="rId6"/>
    <p:sldId id="289" r:id="rId7"/>
    <p:sldId id="286" r:id="rId8"/>
    <p:sldId id="292" r:id="rId9"/>
    <p:sldId id="293" r:id="rId10"/>
    <p:sldId id="296" r:id="rId11"/>
    <p:sldId id="290" r:id="rId12"/>
    <p:sldId id="294" r:id="rId13"/>
    <p:sldId id="295" r:id="rId14"/>
    <p:sldId id="29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779"/>
    <a:srgbClr val="59C5EC"/>
    <a:srgbClr val="E8EFF3"/>
    <a:srgbClr val="000000"/>
    <a:srgbClr val="5A82A0"/>
    <a:srgbClr val="7B6984"/>
    <a:srgbClr val="6D3B4F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93296810-A885-4BE3-A3E7-6D5BEEA58F3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315" autoAdjust="0"/>
  </p:normalViewPr>
  <p:slideViewPr>
    <p:cSldViewPr snapToGrid="0" showGuides="1">
      <p:cViewPr varScale="1">
        <p:scale>
          <a:sx n="91" d="100"/>
          <a:sy n="91" d="100"/>
        </p:scale>
        <p:origin x="819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D1E0C90-1D4B-4894-A52F-6A61A87821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C6E43D-3065-44B8-88CF-754AF46FCB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46A32-BF80-4EEB-9349-9686B10A492B}" type="datetimeFigureOut">
              <a:rPr lang="ru-RU" smtClean="0"/>
              <a:t>17.08.2018</a:t>
            </a:fld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CC3A23-7175-4E59-B38B-B4E81F5213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F400A4-4A42-4A50-BC86-D7DA38EF2A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42A9F-EB4A-4976-901B-F47991B5E15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907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A9E41-F7BA-42D1-923E-C3B58F2FDEC1}" type="datetimeFigureOut">
              <a:rPr lang="ru-RU" smtClean="0"/>
              <a:t>17.08.2018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C6CC0-914F-4A6F-B8FE-1137B7ABBB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564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95AC2-CC10-164E-BACD-A57EE66B72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20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A9E66CD-99CC-45B1-A15D-3626A61608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4043" y="457200"/>
            <a:ext cx="8455914" cy="5943600"/>
          </a:xfrm>
          <a:noFill/>
        </p:spPr>
        <p:txBody>
          <a:bodyPr anchor="ctr" anchorCtr="0">
            <a:noAutofit/>
          </a:bodyPr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CF15D4B3-A0CD-4C14-BB5E-CB9859BD8A5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023360" y="1746127"/>
            <a:ext cx="1097280" cy="98755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050">
                <a:latin typeface="+mn-lt"/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829233-8E4C-4046-85BB-5166B8A721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4043" y="3252538"/>
            <a:ext cx="8455914" cy="1348720"/>
          </a:xfrm>
          <a:solidFill>
            <a:schemeClr val="bg1">
              <a:alpha val="60000"/>
            </a:schemeClr>
          </a:solidFill>
        </p:spPr>
        <p:txBody>
          <a:bodyPr anchor="ctr" anchorCtr="0">
            <a:normAutofit/>
          </a:bodyPr>
          <a:lstStyle>
            <a:lvl1pPr algn="ctr">
              <a:defRPr sz="4125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A507DE-4CA5-4E76-8450-4125151EB3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043" y="4628730"/>
            <a:ext cx="8455914" cy="1772070"/>
          </a:xfrm>
          <a:solidFill>
            <a:schemeClr val="accent1">
              <a:alpha val="30000"/>
            </a:schemeClr>
          </a:solidFill>
        </p:spPr>
        <p:txBody>
          <a:bodyPr tIns="252000" rIns="90000" anchor="t" anchorCtr="0">
            <a:norm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60364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rcles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A4D017-0A70-4D48-AAEC-419979E13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4596-3085-4BB2-8F53-0564AA69708A}" type="datetime1">
              <a:rPr lang="en-US" smtClean="0"/>
              <a:t>8/17/2018</a:t>
            </a:fld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BBC7E7-6231-47E3-8EF5-B6940485E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F16B4-2B81-4254-9C13-836431B5E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01015CF-499A-4BBE-9753-C58924478363}"/>
              </a:ext>
            </a:extLst>
          </p:cNvPr>
          <p:cNvSpPr/>
          <p:nvPr userDrawn="1"/>
        </p:nvSpPr>
        <p:spPr>
          <a:xfrm>
            <a:off x="1358090" y="2541781"/>
            <a:ext cx="1741932" cy="2322576"/>
          </a:xfrm>
          <a:prstGeom prst="ellipse">
            <a:avLst/>
          </a:pr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bg2">
                  <a:lumMod val="75000"/>
                  <a:alpha val="20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25F4982-38CF-44F1-8F23-63FB784DDB3F}"/>
              </a:ext>
            </a:extLst>
          </p:cNvPr>
          <p:cNvSpPr/>
          <p:nvPr userDrawn="1"/>
        </p:nvSpPr>
        <p:spPr>
          <a:xfrm>
            <a:off x="2998089" y="2200193"/>
            <a:ext cx="2256282" cy="3008376"/>
          </a:xfrm>
          <a:prstGeom prst="ellipse">
            <a:avLst/>
          </a:prstGeom>
          <a:gradFill>
            <a:gsLst>
              <a:gs pos="100000">
                <a:schemeClr val="bg2">
                  <a:lumMod val="75000"/>
                  <a:alpha val="20000"/>
                </a:schemeClr>
              </a:gs>
              <a:gs pos="0">
                <a:schemeClr val="tx2">
                  <a:alpha val="20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E9E2742-0CF7-4498-9804-D4E1B556238F}"/>
              </a:ext>
            </a:extLst>
          </p:cNvPr>
          <p:cNvSpPr/>
          <p:nvPr userDrawn="1"/>
        </p:nvSpPr>
        <p:spPr>
          <a:xfrm>
            <a:off x="5152439" y="1978150"/>
            <a:ext cx="2633472" cy="3511296"/>
          </a:xfrm>
          <a:prstGeom prst="ellipse">
            <a:avLst/>
          </a:prstGeom>
          <a:gradFill>
            <a:gsLst>
              <a:gs pos="0">
                <a:schemeClr val="accent1">
                  <a:lumMod val="75000"/>
                  <a:alpha val="20000"/>
                </a:schemeClr>
              </a:gs>
              <a:gs pos="100000">
                <a:schemeClr val="accent1">
                  <a:alpha val="20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6BA84852-3669-4ADB-BADA-A7F54196B2B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554972" y="3071195"/>
            <a:ext cx="1348169" cy="781561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4500" b="1">
                <a:gradFill flip="none" rotWithShape="1">
                  <a:gsLst>
                    <a:gs pos="100000">
                      <a:srgbClr val="6D3B4F"/>
                    </a:gs>
                    <a:gs pos="0">
                      <a:schemeClr val="bg2"/>
                    </a:gs>
                  </a:gsLst>
                  <a:lin ang="10800000" scaled="1"/>
                  <a:tileRect/>
                </a:gra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1</a:t>
            </a:r>
            <a:endParaRPr lang="ru-RU" dirty="0"/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332ADE7C-CB58-4543-8A89-D1BAA23B59E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97556" y="5649340"/>
            <a:ext cx="1863000" cy="334918"/>
          </a:xfrm>
        </p:spPr>
        <p:txBody>
          <a:bodyPr lIns="36000" tIns="0" rIns="0" bIns="0" anchor="b">
            <a:normAutofit/>
          </a:bodyPr>
          <a:lstStyle>
            <a:lvl1pPr marL="0" indent="0" algn="ctr">
              <a:buNone/>
              <a:defRPr sz="165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29" name="Text Placeholder 11">
            <a:extLst>
              <a:ext uri="{FF2B5EF4-FFF2-40B4-BE49-F238E27FC236}">
                <a16:creationId xmlns:a16="http://schemas.microsoft.com/office/drawing/2014/main" id="{BEF70025-7AF3-426D-AAE8-5D25E1A5CB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24415" y="3909381"/>
            <a:ext cx="1197612" cy="430700"/>
          </a:xfrm>
        </p:spPr>
        <p:txBody>
          <a:bodyPr lIns="36000" tIns="0" rIns="0" bIns="0">
            <a:noAutofit/>
          </a:bodyPr>
          <a:lstStyle>
            <a:lvl1pPr marL="0" indent="0" algn="ctr">
              <a:buNone/>
              <a:defRPr sz="2100"/>
            </a:lvl1pPr>
            <a:lvl2pPr marL="342900" indent="0">
              <a:buNone/>
              <a:defRPr sz="2100"/>
            </a:lvl2pPr>
          </a:lstStyle>
          <a:p>
            <a:pPr lvl="0"/>
            <a:r>
              <a:rPr lang="en-US" dirty="0"/>
              <a:t>Billion</a:t>
            </a:r>
            <a:endParaRPr lang="ru-RU" dirty="0"/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B48A1176-4AC8-4197-8737-21A26EC60370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3271843" y="5674484"/>
            <a:ext cx="1863000" cy="334918"/>
          </a:xfrm>
        </p:spPr>
        <p:txBody>
          <a:bodyPr lIns="36000" tIns="0" rIns="0" bIns="0" anchor="b">
            <a:normAutofit/>
          </a:bodyPr>
          <a:lstStyle>
            <a:lvl1pPr marL="0" indent="0" algn="ctr">
              <a:buNone/>
              <a:defRPr sz="165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9E48A353-E825-43A2-9268-3772DF852C93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5537675" y="5656692"/>
            <a:ext cx="1863000" cy="334918"/>
          </a:xfrm>
        </p:spPr>
        <p:txBody>
          <a:bodyPr lIns="36000" tIns="0" rIns="0" bIns="0" anchor="b">
            <a:normAutofit/>
          </a:bodyPr>
          <a:lstStyle>
            <a:lvl1pPr marL="0" indent="0" algn="ctr">
              <a:buNone/>
              <a:defRPr sz="165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289C6559-A412-4545-8BEA-9C8CF0E92D8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52146" y="3068896"/>
            <a:ext cx="1348169" cy="781561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4500" b="1">
                <a:gradFill flip="none" rotWithShape="1">
                  <a:gsLst>
                    <a:gs pos="100000">
                      <a:srgbClr val="6D3B4F"/>
                    </a:gs>
                    <a:gs pos="0">
                      <a:schemeClr val="bg2"/>
                    </a:gs>
                  </a:gsLst>
                  <a:lin ang="10800000" scaled="1"/>
                  <a:tileRect/>
                </a:gra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1</a:t>
            </a:r>
            <a:endParaRPr lang="ru-RU" dirty="0"/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0B7BFF13-EDBB-45CE-97A5-A148A3ACA7A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795090" y="3068896"/>
            <a:ext cx="1348169" cy="781561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4500" b="1">
                <a:gradFill flip="none" rotWithShape="1">
                  <a:gsLst>
                    <a:gs pos="100000">
                      <a:srgbClr val="6D3B4F"/>
                    </a:gs>
                    <a:gs pos="0">
                      <a:schemeClr val="bg2"/>
                    </a:gs>
                  </a:gsLst>
                  <a:lin ang="10800000" scaled="1"/>
                  <a:tileRect/>
                </a:gra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1</a:t>
            </a:r>
            <a:endParaRPr lang="ru-RU" dirty="0"/>
          </a:p>
        </p:txBody>
      </p:sp>
      <p:sp>
        <p:nvSpPr>
          <p:cNvPr id="34" name="Text Placeholder 11">
            <a:extLst>
              <a:ext uri="{FF2B5EF4-FFF2-40B4-BE49-F238E27FC236}">
                <a16:creationId xmlns:a16="http://schemas.microsoft.com/office/drawing/2014/main" id="{4CFD8A3C-72E7-4646-94B5-3D08F2A9B987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527424" y="3917466"/>
            <a:ext cx="1197612" cy="430700"/>
          </a:xfrm>
        </p:spPr>
        <p:txBody>
          <a:bodyPr lIns="36000" tIns="0" rIns="0" bIns="0">
            <a:noAutofit/>
          </a:bodyPr>
          <a:lstStyle>
            <a:lvl1pPr marL="0" indent="0" algn="ctr">
              <a:buNone/>
              <a:defRPr sz="2100"/>
            </a:lvl1pPr>
            <a:lvl2pPr marL="342900" indent="0">
              <a:buNone/>
              <a:defRPr sz="2100"/>
            </a:lvl2pPr>
          </a:lstStyle>
          <a:p>
            <a:pPr lvl="0"/>
            <a:r>
              <a:rPr lang="en-US" dirty="0"/>
              <a:t>Billion</a:t>
            </a:r>
            <a:endParaRPr lang="ru-RU" dirty="0"/>
          </a:p>
        </p:txBody>
      </p:sp>
      <p:sp>
        <p:nvSpPr>
          <p:cNvPr id="35" name="Text Placeholder 11">
            <a:extLst>
              <a:ext uri="{FF2B5EF4-FFF2-40B4-BE49-F238E27FC236}">
                <a16:creationId xmlns:a16="http://schemas.microsoft.com/office/drawing/2014/main" id="{16E9923E-87D9-40DD-9F02-63A0EE936A1F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870368" y="3917466"/>
            <a:ext cx="1197612" cy="430700"/>
          </a:xfrm>
        </p:spPr>
        <p:txBody>
          <a:bodyPr lIns="36000" tIns="0" rIns="0" bIns="0">
            <a:noAutofit/>
          </a:bodyPr>
          <a:lstStyle>
            <a:lvl1pPr marL="0" indent="0" algn="ctr">
              <a:buNone/>
              <a:defRPr sz="2100"/>
            </a:lvl1pPr>
            <a:lvl2pPr marL="342900" indent="0">
              <a:buNone/>
              <a:defRPr sz="2100"/>
            </a:lvl2pPr>
          </a:lstStyle>
          <a:p>
            <a:pPr lvl="0"/>
            <a:r>
              <a:rPr lang="en-US" dirty="0"/>
              <a:t>Billion</a:t>
            </a:r>
            <a:endParaRPr lang="ru-RU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138ED511-212A-DA4E-98FC-496D7B92A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460" y="740998"/>
            <a:ext cx="7151765" cy="568800"/>
          </a:xfrm>
        </p:spPr>
        <p:txBody>
          <a:bodyPr lIns="36000" tIns="0" rIns="0" bIns="0"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3F5D1F3-7B20-844A-AD7A-66AA1CAC2557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627460" y="1377833"/>
            <a:ext cx="7151765" cy="540000"/>
          </a:xfrm>
        </p:spPr>
        <p:txBody>
          <a:bodyPr lIns="36000" tIns="0" rIns="0" bIns="0">
            <a:normAutofit/>
          </a:bodyPr>
          <a:lstStyle>
            <a:lvl1pPr marL="0" indent="0" algn="l">
              <a:buNone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11">
            <a:extLst>
              <a:ext uri="{FF2B5EF4-FFF2-40B4-BE49-F238E27FC236}">
                <a16:creationId xmlns:a16="http://schemas.microsoft.com/office/drawing/2014/main" id="{48D7F0F9-4118-4257-9D45-A5772C2110D7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7897455" y="742867"/>
            <a:ext cx="589788" cy="521208"/>
          </a:xfrm>
          <a:ln w="6350">
            <a:solidFill>
              <a:schemeClr val="accent5">
                <a:alpha val="50000"/>
              </a:schemeClr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75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10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B7BBC9A-B18B-4F56-8515-321CD01B2666}"/>
              </a:ext>
            </a:extLst>
          </p:cNvPr>
          <p:cNvSpPr/>
          <p:nvPr userDrawn="1"/>
        </p:nvSpPr>
        <p:spPr>
          <a:xfrm>
            <a:off x="4572000" y="2875541"/>
            <a:ext cx="4239816" cy="2724912"/>
          </a:xfrm>
          <a:prstGeom prst="rect">
            <a:avLst/>
          </a:prstGeom>
          <a:solidFill>
            <a:schemeClr val="accent6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131326-08A9-441D-B1A8-662714158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460" y="740998"/>
            <a:ext cx="7151765" cy="568800"/>
          </a:xfrm>
        </p:spPr>
        <p:txBody>
          <a:bodyPr lIns="36000" tIns="0" rIns="0" bIns="0"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9C403B-F50A-4124-BE88-55C843FAE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8E8F-7A79-47A4-A23F-F3FD3E2A15F3}" type="datetime1">
              <a:rPr lang="en-US" smtClean="0"/>
              <a:t>8/17/2018</a:t>
            </a:fld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A151E7-E2A1-4EA3-8293-FA9D289D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B57EB4-66F5-49E8-A8EF-39029E94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C91FD06-686C-4DAB-8F12-FBDE6BBF3144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627460" y="1377833"/>
            <a:ext cx="7151765" cy="909018"/>
          </a:xfrm>
        </p:spPr>
        <p:txBody>
          <a:bodyPr lIns="36000" tIns="0" rIns="0" bIns="0">
            <a:normAutofit/>
          </a:bodyPr>
          <a:lstStyle>
            <a:lvl1pPr marL="0" indent="0" algn="l">
              <a:buNone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3076231-2A54-4E4C-AED3-197E208C14BB}"/>
              </a:ext>
            </a:extLst>
          </p:cNvPr>
          <p:cNvSpPr/>
          <p:nvPr userDrawn="1"/>
        </p:nvSpPr>
        <p:spPr>
          <a:xfrm>
            <a:off x="0" y="2891583"/>
            <a:ext cx="4572000" cy="2724912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61FE0B9B-7D73-4311-B749-C3FA874AF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459" y="3278541"/>
            <a:ext cx="3615400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4A6CBB7D-3142-4CED-98BE-68B4F7C14E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7459" y="3663631"/>
            <a:ext cx="3615400" cy="1618232"/>
          </a:xfrm>
        </p:spPr>
        <p:txBody>
          <a:bodyPr lIns="36000" tIns="0" rIns="0" bIns="0">
            <a:normAutofit/>
          </a:bodyPr>
          <a:lstStyle>
            <a:lvl1pPr marL="128588" indent="-128588">
              <a:spcBef>
                <a:spcPts val="450"/>
              </a:spcBef>
              <a:buClr>
                <a:schemeClr val="accent1">
                  <a:lumMod val="40000"/>
                  <a:lumOff val="60000"/>
                </a:schemeClr>
              </a:buClr>
              <a:buSzPct val="125000"/>
              <a:buFont typeface="Wingdings" panose="05000000000000000000" pitchFamily="2" charset="2"/>
              <a:buChar char="§"/>
              <a:defRPr sz="1050"/>
            </a:lvl1pPr>
            <a:lvl2pPr marL="471488" indent="-128588">
              <a:spcBef>
                <a:spcPts val="450"/>
              </a:spcBef>
              <a:buClr>
                <a:schemeClr val="accent1">
                  <a:lumMod val="40000"/>
                  <a:lumOff val="60000"/>
                </a:schemeClr>
              </a:buClr>
              <a:buSzPct val="125000"/>
              <a:buFont typeface="Wingdings" panose="05000000000000000000" pitchFamily="2" charset="2"/>
              <a:buChar char="§"/>
              <a:defRPr sz="1050"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9CA39242-8640-435B-8C03-0CB0BC8E88E6}"/>
              </a:ext>
            </a:extLst>
          </p:cNvPr>
          <p:cNvSpPr>
            <a:spLocks noGrp="1"/>
          </p:cNvSpPr>
          <p:nvPr>
            <p:ph type="body" idx="30"/>
          </p:nvPr>
        </p:nvSpPr>
        <p:spPr>
          <a:xfrm>
            <a:off x="4871843" y="3278541"/>
            <a:ext cx="3615400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7" name="Text Placeholder 11">
            <a:extLst>
              <a:ext uri="{FF2B5EF4-FFF2-40B4-BE49-F238E27FC236}">
                <a16:creationId xmlns:a16="http://schemas.microsoft.com/office/drawing/2014/main" id="{62E97E9F-0DAA-48F4-90F4-640195EAD7D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871843" y="3663631"/>
            <a:ext cx="3615400" cy="1618232"/>
          </a:xfrm>
        </p:spPr>
        <p:txBody>
          <a:bodyPr lIns="36000" tIns="0" rIns="0" bIns="0">
            <a:normAutofit/>
          </a:bodyPr>
          <a:lstStyle>
            <a:lvl1pPr marL="128588" indent="-128588">
              <a:spcBef>
                <a:spcPts val="450"/>
              </a:spcBef>
              <a:buClr>
                <a:schemeClr val="bg2">
                  <a:lumMod val="40000"/>
                  <a:lumOff val="60000"/>
                </a:schemeClr>
              </a:buClr>
              <a:buSzPct val="125000"/>
              <a:buFont typeface="Wingdings" panose="05000000000000000000" pitchFamily="2" charset="2"/>
              <a:buChar char="§"/>
              <a:defRPr sz="1050"/>
            </a:lvl1pPr>
            <a:lvl2pPr marL="471488" indent="-128588">
              <a:spcBef>
                <a:spcPts val="450"/>
              </a:spcBef>
              <a:buClr>
                <a:schemeClr val="bg2">
                  <a:lumMod val="40000"/>
                  <a:lumOff val="60000"/>
                </a:schemeClr>
              </a:buClr>
              <a:buSzPct val="125000"/>
              <a:buFont typeface="Wingdings" panose="05000000000000000000" pitchFamily="2" charset="2"/>
              <a:buChar char="§"/>
              <a:defRPr sz="1050"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48D7F0F9-4118-4257-9D45-A5772C2110D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897455" y="742867"/>
            <a:ext cx="589788" cy="521208"/>
          </a:xfrm>
          <a:ln w="6350">
            <a:solidFill>
              <a:schemeClr val="accent5">
                <a:alpha val="50000"/>
              </a:schemeClr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75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183337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9AECFA43-CD95-4331-BDD6-DA02FC838900}"/>
              </a:ext>
            </a:extLst>
          </p:cNvPr>
          <p:cNvSpPr/>
          <p:nvPr userDrawn="1"/>
        </p:nvSpPr>
        <p:spPr>
          <a:xfrm>
            <a:off x="0" y="1426745"/>
            <a:ext cx="9144000" cy="498348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20000"/>
                </a:schemeClr>
              </a:gs>
              <a:gs pos="100000">
                <a:schemeClr val="bg2">
                  <a:alpha val="20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9C403B-F50A-4124-BE88-55C843FAE4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99049" y="5810623"/>
            <a:ext cx="810000" cy="234000"/>
          </a:xfrm>
        </p:spPr>
        <p:txBody>
          <a:bodyPr/>
          <a:lstStyle/>
          <a:p>
            <a:fld id="{011F8E8F-7A79-47A4-A23F-F3FD3E2A15F3}" type="datetime1">
              <a:rPr lang="en-US" smtClean="0"/>
              <a:t>8/17/2018</a:t>
            </a:fld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A151E7-E2A1-4EA3-8293-FA9D289D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B57EB4-66F5-49E8-A8EF-39029E94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Picture Placeholder 11" descr="Competitors logos quadrant">
            <a:extLst>
              <a:ext uri="{FF2B5EF4-FFF2-40B4-BE49-F238E27FC236}">
                <a16:creationId xmlns:a16="http://schemas.microsoft.com/office/drawing/2014/main" id="{AA265DB5-0ACC-4872-94A9-E59194B1A497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2453412" y="2800279"/>
            <a:ext cx="1329115" cy="777240"/>
          </a:xfrm>
          <a:solidFill>
            <a:schemeClr val="bg1">
              <a:alpha val="50000"/>
            </a:schemeClr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1500" i="1"/>
            </a:lvl1pPr>
          </a:lstStyle>
          <a:p>
            <a:r>
              <a:rPr lang="en-US" dirty="0"/>
              <a:t>Competitor 2</a:t>
            </a:r>
          </a:p>
          <a:p>
            <a:r>
              <a:rPr lang="en-US" dirty="0"/>
              <a:t>Logo</a:t>
            </a:r>
            <a:endParaRPr lang="ru-RU" dirty="0"/>
          </a:p>
        </p:txBody>
      </p:sp>
      <p:sp>
        <p:nvSpPr>
          <p:cNvPr id="23" name="Picture Placeholder 11" descr="Competitors logos quadrant">
            <a:extLst>
              <a:ext uri="{FF2B5EF4-FFF2-40B4-BE49-F238E27FC236}">
                <a16:creationId xmlns:a16="http://schemas.microsoft.com/office/drawing/2014/main" id="{D93F8F87-5281-4F40-82FC-A4B985EAFE89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1024626" y="2237506"/>
            <a:ext cx="1329115" cy="777240"/>
          </a:xfrm>
          <a:solidFill>
            <a:schemeClr val="bg1">
              <a:alpha val="50000"/>
            </a:schemeClr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1500" i="1"/>
            </a:lvl1pPr>
          </a:lstStyle>
          <a:p>
            <a:r>
              <a:rPr lang="en-US" dirty="0"/>
              <a:t>Competitor </a:t>
            </a:r>
            <a:r>
              <a:rPr lang="ru-RU" dirty="0"/>
              <a:t>1</a:t>
            </a:r>
            <a:endParaRPr lang="en-US" dirty="0"/>
          </a:p>
          <a:p>
            <a:r>
              <a:rPr lang="en-US" dirty="0"/>
              <a:t>Logo</a:t>
            </a:r>
            <a:endParaRPr lang="ru-RU" dirty="0"/>
          </a:p>
        </p:txBody>
      </p:sp>
      <p:sp>
        <p:nvSpPr>
          <p:cNvPr id="24" name="Picture Placeholder 11" descr="Competitors logos quadrant">
            <a:extLst>
              <a:ext uri="{FF2B5EF4-FFF2-40B4-BE49-F238E27FC236}">
                <a16:creationId xmlns:a16="http://schemas.microsoft.com/office/drawing/2014/main" id="{DEEA12AF-CE7B-41C2-8A17-EC693ECF8C38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1404513" y="4678392"/>
            <a:ext cx="1329115" cy="777240"/>
          </a:xfrm>
          <a:solidFill>
            <a:schemeClr val="bg1">
              <a:alpha val="50000"/>
            </a:schemeClr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1500" i="1"/>
            </a:lvl1pPr>
          </a:lstStyle>
          <a:p>
            <a:r>
              <a:rPr lang="en-US" dirty="0"/>
              <a:t>Competitor </a:t>
            </a:r>
            <a:r>
              <a:rPr lang="ru-RU" dirty="0"/>
              <a:t>3</a:t>
            </a:r>
            <a:endParaRPr lang="en-US" dirty="0"/>
          </a:p>
          <a:p>
            <a:r>
              <a:rPr lang="en-US" dirty="0"/>
              <a:t>Logo</a:t>
            </a:r>
            <a:endParaRPr lang="ru-RU" dirty="0"/>
          </a:p>
        </p:txBody>
      </p:sp>
      <p:sp>
        <p:nvSpPr>
          <p:cNvPr id="25" name="Picture Placeholder 11" descr="Competitors logos quadrant">
            <a:extLst>
              <a:ext uri="{FF2B5EF4-FFF2-40B4-BE49-F238E27FC236}">
                <a16:creationId xmlns:a16="http://schemas.microsoft.com/office/drawing/2014/main" id="{5F18F8B8-2496-4093-BFC7-531592943EB3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4977444" y="2856931"/>
            <a:ext cx="1329115" cy="777240"/>
          </a:xfrm>
          <a:solidFill>
            <a:schemeClr val="bg1">
              <a:alpha val="50000"/>
            </a:schemeClr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1500" i="1"/>
            </a:lvl1pPr>
          </a:lstStyle>
          <a:p>
            <a:r>
              <a:rPr lang="en-US" dirty="0"/>
              <a:t>Competitor </a:t>
            </a:r>
            <a:r>
              <a:rPr lang="ru-RU" dirty="0"/>
              <a:t>4</a:t>
            </a:r>
            <a:endParaRPr lang="en-US" dirty="0"/>
          </a:p>
          <a:p>
            <a:r>
              <a:rPr lang="en-US" dirty="0"/>
              <a:t>Logo</a:t>
            </a:r>
            <a:r>
              <a:rPr lang="ru-RU" dirty="0"/>
              <a:t>я</a:t>
            </a:r>
          </a:p>
        </p:txBody>
      </p:sp>
      <p:sp>
        <p:nvSpPr>
          <p:cNvPr id="28" name="Picture Placeholder 11" descr="Competitors logos quadrant">
            <a:extLst>
              <a:ext uri="{FF2B5EF4-FFF2-40B4-BE49-F238E27FC236}">
                <a16:creationId xmlns:a16="http://schemas.microsoft.com/office/drawing/2014/main" id="{7FA1C20D-8A7C-4FF1-8DFB-ECACC4C2BC63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4843521" y="4783318"/>
            <a:ext cx="1329115" cy="777240"/>
          </a:xfrm>
          <a:solidFill>
            <a:schemeClr val="bg1">
              <a:alpha val="50000"/>
            </a:schemeClr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1500" i="1"/>
            </a:lvl1pPr>
          </a:lstStyle>
          <a:p>
            <a:r>
              <a:rPr lang="en-US" dirty="0"/>
              <a:t>Competitor </a:t>
            </a:r>
            <a:r>
              <a:rPr lang="ru-RU" dirty="0"/>
              <a:t>5</a:t>
            </a:r>
            <a:endParaRPr lang="en-US" dirty="0"/>
          </a:p>
          <a:p>
            <a:r>
              <a:rPr lang="en-US" dirty="0"/>
              <a:t>Logo</a:t>
            </a:r>
            <a:endParaRPr lang="ru-RU" dirty="0"/>
          </a:p>
        </p:txBody>
      </p:sp>
      <p:sp>
        <p:nvSpPr>
          <p:cNvPr id="29" name="Picture Placeholder 11" descr="Competitors logos quadrant">
            <a:extLst>
              <a:ext uri="{FF2B5EF4-FFF2-40B4-BE49-F238E27FC236}">
                <a16:creationId xmlns:a16="http://schemas.microsoft.com/office/drawing/2014/main" id="{62CD1D6A-EBAA-473C-A87B-407D209FA4F0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6866412" y="4546154"/>
            <a:ext cx="1329115" cy="777240"/>
          </a:xfrm>
          <a:solidFill>
            <a:schemeClr val="bg1">
              <a:alpha val="50000"/>
            </a:schemeClr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1500" i="1"/>
            </a:lvl1pPr>
          </a:lstStyle>
          <a:p>
            <a:r>
              <a:rPr lang="en-US" dirty="0"/>
              <a:t>Competitor </a:t>
            </a:r>
            <a:r>
              <a:rPr lang="ru-RU" dirty="0"/>
              <a:t>6</a:t>
            </a:r>
            <a:endParaRPr lang="en-US" dirty="0"/>
          </a:p>
          <a:p>
            <a:r>
              <a:rPr lang="en-US" dirty="0"/>
              <a:t>Logo</a:t>
            </a:r>
            <a:endParaRPr lang="ru-RU" dirty="0"/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07B05968-4C1C-466A-8E74-060D9E16DA9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27460" y="3922337"/>
            <a:ext cx="2056209" cy="248888"/>
          </a:xfrm>
        </p:spPr>
        <p:txBody>
          <a:bodyPr>
            <a:noAutofit/>
          </a:bodyPr>
          <a:lstStyle>
            <a:lvl1pPr marL="0" indent="0">
              <a:buNone/>
              <a:defRPr sz="900" b="1"/>
            </a:lvl1pPr>
            <a:lvl2pPr marL="342900" indent="0">
              <a:buNone/>
              <a:defRPr sz="900" b="1"/>
            </a:lvl2pPr>
            <a:lvl3pPr>
              <a:defRPr sz="900" b="1"/>
            </a:lvl3pPr>
            <a:lvl4pPr>
              <a:defRPr sz="900" b="1"/>
            </a:lvl4pPr>
            <a:lvl5pPr>
              <a:defRPr sz="900" b="1"/>
            </a:lvl5pPr>
          </a:lstStyle>
          <a:p>
            <a:pPr lvl="0"/>
            <a:r>
              <a:rPr lang="en-US" dirty="0"/>
              <a:t>More expensive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A0E78D4-0FC2-422B-8A0E-4B77C857682A}"/>
              </a:ext>
            </a:extLst>
          </p:cNvPr>
          <p:cNvCxnSpPr/>
          <p:nvPr userDrawn="1"/>
        </p:nvCxnSpPr>
        <p:spPr>
          <a:xfrm>
            <a:off x="707639" y="3858087"/>
            <a:ext cx="7749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0420273-FFF6-4145-952E-E1EC3C641A90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2638800" y="3876719"/>
            <a:ext cx="38664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icture Placeholder 14">
            <a:extLst>
              <a:ext uri="{FF2B5EF4-FFF2-40B4-BE49-F238E27FC236}">
                <a16:creationId xmlns:a16="http://schemas.microsoft.com/office/drawing/2014/main" id="{D916D7D1-7F63-4867-9C6C-31228BEAC6C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098247" y="2259757"/>
            <a:ext cx="1097280" cy="987552"/>
          </a:xfrm>
          <a:solidFill>
            <a:schemeClr val="bg1">
              <a:alpha val="50000"/>
            </a:schemeClr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39" name="Text Placeholder 7">
            <a:extLst>
              <a:ext uri="{FF2B5EF4-FFF2-40B4-BE49-F238E27FC236}">
                <a16:creationId xmlns:a16="http://schemas.microsoft.com/office/drawing/2014/main" id="{43D1C529-2673-461C-AD18-9EDFAA659C0F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451274" y="3922337"/>
            <a:ext cx="2056209" cy="248888"/>
          </a:xfrm>
        </p:spPr>
        <p:txBody>
          <a:bodyPr>
            <a:noAutofit/>
          </a:bodyPr>
          <a:lstStyle>
            <a:lvl1pPr marL="0" indent="0" algn="r">
              <a:buNone/>
              <a:defRPr sz="900" b="1"/>
            </a:lvl1pPr>
            <a:lvl2pPr marL="342900" indent="0">
              <a:buNone/>
              <a:defRPr sz="900" b="1"/>
            </a:lvl2pPr>
            <a:lvl3pPr>
              <a:defRPr sz="900" b="1"/>
            </a:lvl3pPr>
            <a:lvl4pPr>
              <a:defRPr sz="900" b="1"/>
            </a:lvl4pPr>
            <a:lvl5pPr>
              <a:defRPr sz="900" b="1"/>
            </a:lvl5pPr>
          </a:lstStyle>
          <a:p>
            <a:pPr lvl="0"/>
            <a:r>
              <a:rPr lang="en-US" dirty="0"/>
              <a:t>Less expensive</a:t>
            </a:r>
          </a:p>
        </p:txBody>
      </p:sp>
      <p:sp>
        <p:nvSpPr>
          <p:cNvPr id="40" name="Text Placeholder 7">
            <a:extLst>
              <a:ext uri="{FF2B5EF4-FFF2-40B4-BE49-F238E27FC236}">
                <a16:creationId xmlns:a16="http://schemas.microsoft.com/office/drawing/2014/main" id="{5900A478-228D-4DD3-985B-4DF3CC82896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3539134" y="5880592"/>
            <a:ext cx="2056209" cy="248888"/>
          </a:xfrm>
        </p:spPr>
        <p:txBody>
          <a:bodyPr>
            <a:noAutofit/>
          </a:bodyPr>
          <a:lstStyle>
            <a:lvl1pPr marL="0" indent="0" algn="ctr">
              <a:buNone/>
              <a:defRPr sz="900" b="1"/>
            </a:lvl1pPr>
            <a:lvl2pPr marL="342900" indent="0">
              <a:buNone/>
              <a:defRPr sz="900" b="1"/>
            </a:lvl2pPr>
            <a:lvl3pPr>
              <a:defRPr sz="900" b="1"/>
            </a:lvl3pPr>
            <a:lvl4pPr>
              <a:defRPr sz="900" b="1"/>
            </a:lvl4pPr>
            <a:lvl5pPr>
              <a:defRPr sz="900" b="1"/>
            </a:lvl5pPr>
          </a:lstStyle>
          <a:p>
            <a:pPr lvl="0"/>
            <a:r>
              <a:rPr lang="en-US" dirty="0"/>
              <a:t>Less convenient</a:t>
            </a:r>
          </a:p>
        </p:txBody>
      </p:sp>
      <p:sp>
        <p:nvSpPr>
          <p:cNvPr id="42" name="Text Placeholder 7">
            <a:extLst>
              <a:ext uri="{FF2B5EF4-FFF2-40B4-BE49-F238E27FC236}">
                <a16:creationId xmlns:a16="http://schemas.microsoft.com/office/drawing/2014/main" id="{34D00100-49AA-43BE-AF2F-0E9CEC49EAC1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48658" y="1640745"/>
            <a:ext cx="2056209" cy="248888"/>
          </a:xfrm>
        </p:spPr>
        <p:txBody>
          <a:bodyPr>
            <a:noAutofit/>
          </a:bodyPr>
          <a:lstStyle>
            <a:lvl1pPr marL="0" indent="0" algn="ctr">
              <a:buNone/>
              <a:defRPr sz="900" b="1"/>
            </a:lvl1pPr>
            <a:lvl2pPr marL="342900" indent="0">
              <a:buNone/>
              <a:defRPr sz="900" b="1"/>
            </a:lvl2pPr>
            <a:lvl3pPr>
              <a:defRPr sz="900" b="1"/>
            </a:lvl3pPr>
            <a:lvl4pPr>
              <a:defRPr sz="900" b="1"/>
            </a:lvl4pPr>
            <a:lvl5pPr>
              <a:defRPr sz="900" b="1"/>
            </a:lvl5pPr>
          </a:lstStyle>
          <a:p>
            <a:pPr lvl="0"/>
            <a:r>
              <a:rPr lang="en-US" dirty="0"/>
              <a:t>More convenient</a:t>
            </a:r>
          </a:p>
        </p:txBody>
      </p:sp>
      <p:sp>
        <p:nvSpPr>
          <p:cNvPr id="21" name="Picture Placeholder 11">
            <a:extLst>
              <a:ext uri="{FF2B5EF4-FFF2-40B4-BE49-F238E27FC236}">
                <a16:creationId xmlns:a16="http://schemas.microsoft.com/office/drawing/2014/main" id="{48D7F0F9-4118-4257-9D45-A5772C2110D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897455" y="742867"/>
            <a:ext cx="589788" cy="521208"/>
          </a:xfrm>
          <a:ln w="6350">
            <a:solidFill>
              <a:schemeClr val="accent5">
                <a:alpha val="50000"/>
              </a:schemeClr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75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17131326-08A9-441D-B1A8-662714158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460" y="740998"/>
            <a:ext cx="7151765" cy="568800"/>
          </a:xfrm>
        </p:spPr>
        <p:txBody>
          <a:bodyPr lIns="36000" tIns="0" rIns="0" bIns="0"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12335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B7BBC9A-B18B-4F56-8515-321CD01B2666}"/>
              </a:ext>
            </a:extLst>
          </p:cNvPr>
          <p:cNvSpPr/>
          <p:nvPr userDrawn="1"/>
        </p:nvSpPr>
        <p:spPr>
          <a:xfrm>
            <a:off x="5981319" y="1805693"/>
            <a:ext cx="2818638" cy="4617720"/>
          </a:xfrm>
          <a:prstGeom prst="rect">
            <a:avLst/>
          </a:prstGeom>
          <a:solidFill>
            <a:schemeClr val="accent6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684F357-0C41-471E-A413-4D42ADE55B12}"/>
              </a:ext>
            </a:extLst>
          </p:cNvPr>
          <p:cNvSpPr/>
          <p:nvPr userDrawn="1"/>
        </p:nvSpPr>
        <p:spPr>
          <a:xfrm>
            <a:off x="344043" y="2582933"/>
            <a:ext cx="2818638" cy="3840480"/>
          </a:xfrm>
          <a:prstGeom prst="rect">
            <a:avLst/>
          </a:prstGeom>
          <a:solidFill>
            <a:schemeClr val="accent6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3076231-2A54-4E4C-AED3-197E208C14BB}"/>
              </a:ext>
            </a:extLst>
          </p:cNvPr>
          <p:cNvSpPr/>
          <p:nvPr userDrawn="1"/>
        </p:nvSpPr>
        <p:spPr>
          <a:xfrm>
            <a:off x="3162681" y="2171453"/>
            <a:ext cx="2818638" cy="425196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9C403B-F50A-4124-BE88-55C843FAE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8E8F-7A79-47A4-A23F-F3FD3E2A15F3}" type="datetime1">
              <a:rPr lang="en-US" smtClean="0"/>
              <a:t>8/17/2018</a:t>
            </a:fld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A151E7-E2A1-4EA3-8293-FA9D289D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B57EB4-66F5-49E8-A8EF-39029E94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61FE0B9B-7D73-4311-B749-C3FA874AF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460" y="2954554"/>
            <a:ext cx="2244209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4A6CBB7D-3142-4CED-98BE-68B4F7C14E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7460" y="3339645"/>
            <a:ext cx="2244209" cy="334919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050">
                <a:solidFill>
                  <a:schemeClr val="tx2"/>
                </a:solidFill>
              </a:defRPr>
            </a:lvl1pPr>
            <a:lvl2pPr marL="342900" indent="0">
              <a:buNone/>
              <a:defRPr sz="105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D09F31D3-FC19-4A61-A915-5F11C6F7EBD8}"/>
              </a:ext>
            </a:extLst>
          </p:cNvPr>
          <p:cNvSpPr>
            <a:spLocks noGrp="1"/>
          </p:cNvSpPr>
          <p:nvPr>
            <p:ph type="body" idx="27"/>
          </p:nvPr>
        </p:nvSpPr>
        <p:spPr>
          <a:xfrm>
            <a:off x="6267568" y="2078801"/>
            <a:ext cx="2244209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11">
            <a:extLst>
              <a:ext uri="{FF2B5EF4-FFF2-40B4-BE49-F238E27FC236}">
                <a16:creationId xmlns:a16="http://schemas.microsoft.com/office/drawing/2014/main" id="{6AA97C78-ABC3-4559-8EFA-1F24C3A6E3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267568" y="2463892"/>
            <a:ext cx="2244209" cy="334919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050">
                <a:solidFill>
                  <a:schemeClr val="tx2"/>
                </a:solidFill>
              </a:defRPr>
            </a:lvl1pPr>
            <a:lvl2pPr marL="342900" indent="0">
              <a:buNone/>
              <a:defRPr sz="105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9CA39242-8640-435B-8C03-0CB0BC8E88E6}"/>
              </a:ext>
            </a:extLst>
          </p:cNvPr>
          <p:cNvSpPr>
            <a:spLocks noGrp="1"/>
          </p:cNvSpPr>
          <p:nvPr>
            <p:ph type="body" idx="30"/>
          </p:nvPr>
        </p:nvSpPr>
        <p:spPr>
          <a:xfrm>
            <a:off x="3446098" y="2512808"/>
            <a:ext cx="2244209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7" name="Text Placeholder 11">
            <a:extLst>
              <a:ext uri="{FF2B5EF4-FFF2-40B4-BE49-F238E27FC236}">
                <a16:creationId xmlns:a16="http://schemas.microsoft.com/office/drawing/2014/main" id="{62E97E9F-0DAA-48F4-90F4-640195EAD7D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446098" y="2897899"/>
            <a:ext cx="2244209" cy="334919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050">
                <a:solidFill>
                  <a:schemeClr val="tx2"/>
                </a:solidFill>
              </a:defRPr>
            </a:lvl1pPr>
            <a:lvl2pPr marL="342900" indent="0">
              <a:buNone/>
              <a:defRPr sz="105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8" name="Text Placeholder 11">
            <a:extLst>
              <a:ext uri="{FF2B5EF4-FFF2-40B4-BE49-F238E27FC236}">
                <a16:creationId xmlns:a16="http://schemas.microsoft.com/office/drawing/2014/main" id="{A49833F3-6413-44EC-8040-14916325170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27460" y="3750523"/>
            <a:ext cx="2244209" cy="2175910"/>
          </a:xfrm>
        </p:spPr>
        <p:txBody>
          <a:bodyPr lIns="36000" tIns="0" rIns="0" bIns="0">
            <a:noAutofit/>
          </a:bodyPr>
          <a:lstStyle>
            <a:lvl1pPr marL="135000" indent="-135000">
              <a:spcBef>
                <a:spcPts val="450"/>
              </a:spcBef>
              <a:buClr>
                <a:schemeClr val="bg2">
                  <a:lumMod val="40000"/>
                  <a:lumOff val="60000"/>
                </a:schemeClr>
              </a:buClr>
              <a:buSzPct val="125000"/>
              <a:buFont typeface="Wingdings" panose="05000000000000000000" pitchFamily="2" charset="2"/>
              <a:buChar char="§"/>
              <a:defRPr sz="1050">
                <a:solidFill>
                  <a:schemeClr val="tx1"/>
                </a:solidFill>
              </a:defRPr>
            </a:lvl1pPr>
            <a:lvl2pPr marL="339329" indent="-214313">
              <a:spcBef>
                <a:spcPts val="450"/>
              </a:spcBef>
              <a:buClr>
                <a:schemeClr val="bg2">
                  <a:lumMod val="40000"/>
                  <a:lumOff val="60000"/>
                </a:schemeClr>
              </a:buClr>
              <a:buSzPct val="125000"/>
              <a:buFont typeface="Wingdings" panose="05000000000000000000" pitchFamily="2" charset="2"/>
              <a:buChar char="§"/>
              <a:defRPr sz="1050">
                <a:solidFill>
                  <a:schemeClr val="tx1"/>
                </a:solidFill>
              </a:defRPr>
            </a:lvl2pPr>
            <a:lvl3pPr marL="339329" indent="-214313">
              <a:defRPr lang="en-US" sz="105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9" name="Text Placeholder 11">
            <a:extLst>
              <a:ext uri="{FF2B5EF4-FFF2-40B4-BE49-F238E27FC236}">
                <a16:creationId xmlns:a16="http://schemas.microsoft.com/office/drawing/2014/main" id="{CED92B51-6B31-41E1-908C-1D392F31AA4C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267568" y="2874770"/>
            <a:ext cx="2244209" cy="2175910"/>
          </a:xfrm>
        </p:spPr>
        <p:txBody>
          <a:bodyPr lIns="36000" tIns="0" rIns="0" bIns="0">
            <a:noAutofit/>
          </a:bodyPr>
          <a:lstStyle>
            <a:lvl1pPr marL="135000" indent="-135000">
              <a:spcBef>
                <a:spcPts val="450"/>
              </a:spcBef>
              <a:buClr>
                <a:schemeClr val="bg2">
                  <a:lumMod val="40000"/>
                  <a:lumOff val="60000"/>
                </a:schemeClr>
              </a:buClr>
              <a:buSzPct val="125000"/>
              <a:buFont typeface="Wingdings" panose="05000000000000000000" pitchFamily="2" charset="2"/>
              <a:buChar char="§"/>
              <a:defRPr sz="1050">
                <a:solidFill>
                  <a:schemeClr val="tx1"/>
                </a:solidFill>
              </a:defRPr>
            </a:lvl1pPr>
            <a:lvl2pPr marL="135000" indent="-135000">
              <a:spcBef>
                <a:spcPts val="450"/>
              </a:spcBef>
              <a:buClr>
                <a:schemeClr val="bg2">
                  <a:lumMod val="40000"/>
                  <a:lumOff val="60000"/>
                </a:schemeClr>
              </a:buClr>
              <a:buSzPct val="125000"/>
              <a:buFont typeface="Wingdings" panose="05000000000000000000" pitchFamily="2" charset="2"/>
              <a:buChar char="§"/>
              <a:defRPr sz="1050">
                <a:solidFill>
                  <a:schemeClr val="tx1"/>
                </a:solidFill>
              </a:defRPr>
            </a:lvl2pPr>
            <a:lvl3pPr marL="296466" indent="-171450">
              <a:buClr>
                <a:schemeClr val="bg2">
                  <a:lumMod val="40000"/>
                  <a:lumOff val="60000"/>
                </a:schemeClr>
              </a:buClr>
              <a:buSzPct val="100000"/>
              <a:buFont typeface="Wingdings" panose="05000000000000000000" pitchFamily="2" charset="2"/>
              <a:buChar char="§"/>
              <a:defRPr sz="1050"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0" name="Text Placeholder 11">
            <a:extLst>
              <a:ext uri="{FF2B5EF4-FFF2-40B4-BE49-F238E27FC236}">
                <a16:creationId xmlns:a16="http://schemas.microsoft.com/office/drawing/2014/main" id="{521B8C30-3AD9-43DC-A76C-342C3CD53A2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3446098" y="3308777"/>
            <a:ext cx="2244209" cy="2175910"/>
          </a:xfrm>
        </p:spPr>
        <p:txBody>
          <a:bodyPr lIns="36000" tIns="0" rIns="0" bIns="0">
            <a:noAutofit/>
          </a:bodyPr>
          <a:lstStyle>
            <a:lvl1pPr marL="135000" indent="-135000">
              <a:spcBef>
                <a:spcPts val="450"/>
              </a:spcBef>
              <a:buClr>
                <a:schemeClr val="accent1">
                  <a:lumMod val="40000"/>
                  <a:lumOff val="60000"/>
                </a:schemeClr>
              </a:buClr>
              <a:buSzPct val="125000"/>
              <a:buFont typeface="Wingdings" panose="05000000000000000000" pitchFamily="2" charset="2"/>
              <a:buChar char="§"/>
              <a:defRPr sz="1050">
                <a:solidFill>
                  <a:schemeClr val="tx1"/>
                </a:solidFill>
              </a:defRPr>
            </a:lvl1pPr>
            <a:lvl2pPr marL="254794" indent="-134541">
              <a:spcBef>
                <a:spcPts val="450"/>
              </a:spcBef>
              <a:buClr>
                <a:schemeClr val="accent1">
                  <a:lumMod val="40000"/>
                  <a:lumOff val="60000"/>
                </a:schemeClr>
              </a:buClr>
              <a:buSzPct val="100000"/>
              <a:buFont typeface="Wingdings" panose="05000000000000000000" pitchFamily="2" charset="2"/>
              <a:buChar char="§"/>
              <a:defRPr sz="105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7BF6E52A-5DC5-8A44-8397-829FF33C5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460" y="740998"/>
            <a:ext cx="7151765" cy="568800"/>
          </a:xfrm>
        </p:spPr>
        <p:txBody>
          <a:bodyPr lIns="36000" tIns="0" rIns="0" bIns="0"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CE3B0746-B135-6943-B0F2-D32EF8E8B428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627460" y="1377833"/>
            <a:ext cx="7151765" cy="489694"/>
          </a:xfrm>
        </p:spPr>
        <p:txBody>
          <a:bodyPr lIns="36000" tIns="0" rIns="0" bIns="0">
            <a:normAutofit/>
          </a:bodyPr>
          <a:lstStyle>
            <a:lvl1pPr marL="0" indent="0" algn="l">
              <a:buNone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11">
            <a:extLst>
              <a:ext uri="{FF2B5EF4-FFF2-40B4-BE49-F238E27FC236}">
                <a16:creationId xmlns:a16="http://schemas.microsoft.com/office/drawing/2014/main" id="{48D7F0F9-4118-4257-9D45-A5772C2110D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897455" y="742867"/>
            <a:ext cx="589788" cy="521208"/>
          </a:xfrm>
          <a:ln w="6350">
            <a:solidFill>
              <a:schemeClr val="accent5">
                <a:alpha val="50000"/>
              </a:schemeClr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75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802151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31326-08A9-441D-B1A8-662714158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460" y="740998"/>
            <a:ext cx="7151765" cy="568800"/>
          </a:xfrm>
        </p:spPr>
        <p:txBody>
          <a:bodyPr lIns="36000" tIns="0" rIns="0" bIns="0"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9C403B-F50A-4124-BE88-55C843FAE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8E8F-7A79-47A4-A23F-F3FD3E2A15F3}" type="datetime1">
              <a:rPr lang="en-US" smtClean="0"/>
              <a:t>8/17/2018</a:t>
            </a:fld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A151E7-E2A1-4EA3-8293-FA9D289D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B57EB4-66F5-49E8-A8EF-39029E94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C91FD06-686C-4DAB-8F12-FBDE6BBF3144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627460" y="1377833"/>
            <a:ext cx="7151765" cy="693014"/>
          </a:xfrm>
        </p:spPr>
        <p:txBody>
          <a:bodyPr lIns="36000" tIns="0" rIns="0" bIns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61FE0B9B-7D73-4311-B749-C3FA874AF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459" y="2323804"/>
            <a:ext cx="3615400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9CA39242-8640-435B-8C03-0CB0BC8E88E6}"/>
              </a:ext>
            </a:extLst>
          </p:cNvPr>
          <p:cNvSpPr>
            <a:spLocks noGrp="1"/>
          </p:cNvSpPr>
          <p:nvPr>
            <p:ph type="body" idx="30"/>
          </p:nvPr>
        </p:nvSpPr>
        <p:spPr>
          <a:xfrm>
            <a:off x="4871843" y="2323804"/>
            <a:ext cx="3615400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314D5FA-EBD7-472E-9864-D76743BAB4DF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627460" y="2811998"/>
            <a:ext cx="3615928" cy="2660650"/>
          </a:xfrm>
        </p:spPr>
        <p:txBody>
          <a:bodyPr lIns="36000" tIns="0" rIns="0" bIns="0">
            <a:normAutofit/>
          </a:bodyPr>
          <a:lstStyle>
            <a:lvl1pPr marL="0" indent="0" algn="l">
              <a:buNone/>
              <a:defRPr sz="1500"/>
            </a:lvl1pPr>
            <a:lvl2pPr marL="342900" indent="0" algn="l">
              <a:buNone/>
              <a:defRPr sz="1350"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BA129CFA-D87C-494E-9E6D-E317C4D157EB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4871315" y="2811998"/>
            <a:ext cx="3615928" cy="2660650"/>
          </a:xfrm>
        </p:spPr>
        <p:txBody>
          <a:bodyPr lIns="36000" tIns="0" rIns="0" bIns="0">
            <a:normAutofit/>
          </a:bodyPr>
          <a:lstStyle>
            <a:lvl1pPr marL="0" indent="0" algn="l">
              <a:buNone/>
              <a:defRPr sz="1500"/>
            </a:lvl1pPr>
            <a:lvl2pPr marL="342900" indent="0" algn="l">
              <a:buNone/>
              <a:defRPr sz="1350"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8D7F0F9-4118-4257-9D45-A5772C2110D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897455" y="742867"/>
            <a:ext cx="589788" cy="521208"/>
          </a:xfrm>
          <a:ln w="6350">
            <a:solidFill>
              <a:schemeClr val="accent5">
                <a:alpha val="50000"/>
              </a:schemeClr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75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60477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320EF9D-83C9-45F8-AAA9-A9768470F99F}"/>
              </a:ext>
            </a:extLst>
          </p:cNvPr>
          <p:cNvSpPr/>
          <p:nvPr userDrawn="1"/>
        </p:nvSpPr>
        <p:spPr>
          <a:xfrm>
            <a:off x="0" y="2230316"/>
            <a:ext cx="9144000" cy="3346704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20000"/>
                </a:schemeClr>
              </a:gs>
              <a:gs pos="0">
                <a:schemeClr val="bg2">
                  <a:alpha val="20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131326-08A9-441D-B1A8-662714158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460" y="740998"/>
            <a:ext cx="7151765" cy="568800"/>
          </a:xfrm>
        </p:spPr>
        <p:txBody>
          <a:bodyPr lIns="36000" tIns="0" rIns="0" bIns="0"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9C403B-F50A-4124-BE88-55C843FAE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8E8F-7A79-47A4-A23F-F3FD3E2A15F3}" type="datetime1">
              <a:rPr lang="en-US" smtClean="0"/>
              <a:t>8/17/2018</a:t>
            </a:fld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A151E7-E2A1-4EA3-8293-FA9D289D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B57EB4-66F5-49E8-A8EF-39029E94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C91FD06-686C-4DAB-8F12-FBDE6BBF3144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627460" y="1377833"/>
            <a:ext cx="7151765" cy="618880"/>
          </a:xfrm>
        </p:spPr>
        <p:txBody>
          <a:bodyPr lIns="36000" tIns="0" rIns="0" bIns="0">
            <a:normAutofit/>
          </a:bodyPr>
          <a:lstStyle>
            <a:lvl1pPr marL="0" indent="0" algn="l">
              <a:buNone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61FE0B9B-7D73-4311-B749-C3FA874AF7C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7461" y="3891527"/>
            <a:ext cx="1296162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4A6CBB7D-3142-4CED-98BE-68B4F7C14E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7461" y="4276618"/>
            <a:ext cx="1296162" cy="1142011"/>
          </a:xfrm>
        </p:spPr>
        <p:txBody>
          <a:bodyPr lIns="36000" tIns="0" rIns="0" bIns="0">
            <a:normAutofit/>
          </a:bodyPr>
          <a:lstStyle>
            <a:lvl1pPr marL="0" indent="0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900"/>
            </a:lvl1pPr>
            <a:lvl2pPr marL="342900" indent="0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900"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EEAB0330-0960-495D-9FAC-850DB0CAFFE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27461" y="2507927"/>
            <a:ext cx="1296162" cy="604730"/>
          </a:xfrm>
        </p:spPr>
        <p:txBody>
          <a:bodyPr lIns="36000" tIns="0" rIns="0" bIns="0" anchor="t" anchorCtr="0">
            <a:noAutofit/>
          </a:bodyPr>
          <a:lstStyle>
            <a:lvl1pPr marL="0" indent="0" algn="l">
              <a:buNone/>
              <a:defRPr sz="3750" b="1">
                <a:gradFill flip="none" rotWithShape="1">
                  <a:gsLst>
                    <a:gs pos="100000">
                      <a:schemeClr val="accent1">
                        <a:lumMod val="75000"/>
                      </a:schemeClr>
                    </a:gs>
                    <a:gs pos="0">
                      <a:schemeClr val="bg2"/>
                    </a:gs>
                  </a:gsLst>
                  <a:lin ang="10800000" scaled="1"/>
                  <a:tileRect/>
                </a:gra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91323B59-309B-4779-B127-7711E7D88F11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627461" y="3136120"/>
            <a:ext cx="1296162" cy="228986"/>
          </a:xfrm>
        </p:spPr>
        <p:txBody>
          <a:bodyPr lIns="36000" tIns="0" rIns="0" bIns="0" anchor="t" anchorCtr="0">
            <a:normAutofit/>
          </a:bodyPr>
          <a:lstStyle>
            <a:lvl1pPr marL="0" indent="0">
              <a:buNone/>
              <a:defRPr sz="1050" b="0">
                <a:solidFill>
                  <a:schemeClr val="tx2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Month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57E6D8-B21E-4D49-AF8E-C735B517506B}"/>
              </a:ext>
            </a:extLst>
          </p:cNvPr>
          <p:cNvSpPr/>
          <p:nvPr userDrawn="1"/>
        </p:nvSpPr>
        <p:spPr>
          <a:xfrm>
            <a:off x="0" y="3623709"/>
            <a:ext cx="9144000" cy="54864"/>
          </a:xfrm>
          <a:prstGeom prst="rect">
            <a:avLst/>
          </a:prstGeom>
          <a:gradFill>
            <a:gsLst>
              <a:gs pos="100000">
                <a:srgbClr val="6D3B4F"/>
              </a:gs>
              <a:gs pos="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2CECCEB-7C61-48C7-8F81-9ECE7ABA9E67}"/>
              </a:ext>
            </a:extLst>
          </p:cNvPr>
          <p:cNvSpPr/>
          <p:nvPr userDrawn="1"/>
        </p:nvSpPr>
        <p:spPr>
          <a:xfrm>
            <a:off x="639496" y="3559701"/>
            <a:ext cx="137160" cy="1828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397F8095-EAF8-4F5A-B2A6-0476B8D2EAF0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7191081" y="3891527"/>
            <a:ext cx="1296162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24" name="Text Placeholder 11">
            <a:extLst>
              <a:ext uri="{FF2B5EF4-FFF2-40B4-BE49-F238E27FC236}">
                <a16:creationId xmlns:a16="http://schemas.microsoft.com/office/drawing/2014/main" id="{FB58FA02-066D-4A4D-BFEA-4ABCF3B550BE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7191081" y="4276618"/>
            <a:ext cx="1296162" cy="1142011"/>
          </a:xfrm>
        </p:spPr>
        <p:txBody>
          <a:bodyPr lIns="36000" tIns="0" rIns="0" bIns="0">
            <a:normAutofit/>
          </a:bodyPr>
          <a:lstStyle>
            <a:lvl1pPr marL="0" indent="0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900"/>
            </a:lvl1pPr>
            <a:lvl2pPr marL="342900" indent="0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900"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83A77CFD-3FEF-4E6F-BC4F-8ED7F101103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191081" y="2507927"/>
            <a:ext cx="1296162" cy="604730"/>
          </a:xfrm>
        </p:spPr>
        <p:txBody>
          <a:bodyPr lIns="36000" tIns="0" rIns="0" bIns="0" anchor="t" anchorCtr="0">
            <a:noAutofit/>
          </a:bodyPr>
          <a:lstStyle>
            <a:lvl1pPr marL="0" indent="0" algn="l">
              <a:buNone/>
              <a:defRPr sz="3750" b="1">
                <a:gradFill flip="none" rotWithShape="1">
                  <a:gsLst>
                    <a:gs pos="100000">
                      <a:schemeClr val="accent1">
                        <a:lumMod val="75000"/>
                      </a:schemeClr>
                    </a:gs>
                    <a:gs pos="0">
                      <a:schemeClr val="bg2"/>
                    </a:gs>
                  </a:gsLst>
                  <a:lin ang="10800000" scaled="1"/>
                  <a:tileRect/>
                </a:gra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3D6E2C46-79E6-4C33-A9DE-9F0BE9199694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7191081" y="3136120"/>
            <a:ext cx="1296162" cy="228986"/>
          </a:xfrm>
        </p:spPr>
        <p:txBody>
          <a:bodyPr lIns="36000" tIns="0" rIns="0" bIns="0" anchor="t" anchorCtr="0">
            <a:normAutofit/>
          </a:bodyPr>
          <a:lstStyle>
            <a:lvl1pPr marL="0" indent="0">
              <a:buNone/>
              <a:defRPr sz="1050" b="0">
                <a:solidFill>
                  <a:schemeClr val="tx2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Month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B18DF9D1-5757-4445-9078-38760F447FFE}"/>
              </a:ext>
            </a:extLst>
          </p:cNvPr>
          <p:cNvSpPr>
            <a:spLocks noGrp="1"/>
          </p:cNvSpPr>
          <p:nvPr>
            <p:ph type="body" idx="37" hasCustomPrompt="1"/>
          </p:nvPr>
        </p:nvSpPr>
        <p:spPr>
          <a:xfrm>
            <a:off x="2268365" y="3891527"/>
            <a:ext cx="1296162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30" name="Text Placeholder 11">
            <a:extLst>
              <a:ext uri="{FF2B5EF4-FFF2-40B4-BE49-F238E27FC236}">
                <a16:creationId xmlns:a16="http://schemas.microsoft.com/office/drawing/2014/main" id="{993B8732-2AA4-40C3-A4A3-44C5803BDA1C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2268365" y="4276618"/>
            <a:ext cx="1296162" cy="1142011"/>
          </a:xfrm>
        </p:spPr>
        <p:txBody>
          <a:bodyPr lIns="36000" tIns="0" rIns="0" bIns="0">
            <a:normAutofit/>
          </a:bodyPr>
          <a:lstStyle>
            <a:lvl1pPr marL="0" indent="0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900"/>
            </a:lvl1pPr>
            <a:lvl2pPr marL="342900" indent="0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900"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1" name="Text Placeholder 7">
            <a:extLst>
              <a:ext uri="{FF2B5EF4-FFF2-40B4-BE49-F238E27FC236}">
                <a16:creationId xmlns:a16="http://schemas.microsoft.com/office/drawing/2014/main" id="{11BFD035-7AF1-47EA-9F1C-AE04879DA45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268365" y="2507927"/>
            <a:ext cx="1296162" cy="604730"/>
          </a:xfrm>
        </p:spPr>
        <p:txBody>
          <a:bodyPr lIns="36000" tIns="0" rIns="0" bIns="0" anchor="t" anchorCtr="0">
            <a:noAutofit/>
          </a:bodyPr>
          <a:lstStyle>
            <a:lvl1pPr marL="0" indent="0" algn="l">
              <a:buNone/>
              <a:defRPr sz="3750" b="1">
                <a:gradFill flip="none" rotWithShape="1">
                  <a:gsLst>
                    <a:gs pos="100000">
                      <a:schemeClr val="accent1">
                        <a:lumMod val="75000"/>
                      </a:schemeClr>
                    </a:gs>
                    <a:gs pos="0">
                      <a:schemeClr val="bg2"/>
                    </a:gs>
                  </a:gsLst>
                  <a:lin ang="10800000" scaled="1"/>
                  <a:tileRect/>
                </a:gra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C0720D82-39E2-490D-913A-B6DA31CAC2BD}"/>
              </a:ext>
            </a:extLst>
          </p:cNvPr>
          <p:cNvSpPr>
            <a:spLocks noGrp="1"/>
          </p:cNvSpPr>
          <p:nvPr>
            <p:ph type="body" idx="40" hasCustomPrompt="1"/>
          </p:nvPr>
        </p:nvSpPr>
        <p:spPr>
          <a:xfrm>
            <a:off x="2268365" y="3136120"/>
            <a:ext cx="1296162" cy="228986"/>
          </a:xfrm>
        </p:spPr>
        <p:txBody>
          <a:bodyPr lIns="36000" tIns="0" rIns="0" bIns="0" anchor="t" anchorCtr="0">
            <a:normAutofit/>
          </a:bodyPr>
          <a:lstStyle>
            <a:lvl1pPr marL="0" indent="0">
              <a:buNone/>
              <a:defRPr sz="1050" b="0">
                <a:solidFill>
                  <a:schemeClr val="tx2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Month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F8CB98AA-B672-4560-9A4C-F0E472D7D508}"/>
              </a:ext>
            </a:extLst>
          </p:cNvPr>
          <p:cNvSpPr>
            <a:spLocks noGrp="1"/>
          </p:cNvSpPr>
          <p:nvPr>
            <p:ph type="body" idx="41" hasCustomPrompt="1"/>
          </p:nvPr>
        </p:nvSpPr>
        <p:spPr>
          <a:xfrm>
            <a:off x="3909270" y="3891527"/>
            <a:ext cx="1296162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34" name="Text Placeholder 11">
            <a:extLst>
              <a:ext uri="{FF2B5EF4-FFF2-40B4-BE49-F238E27FC236}">
                <a16:creationId xmlns:a16="http://schemas.microsoft.com/office/drawing/2014/main" id="{051BF3E5-DBCA-46BD-A139-755813ECCCCA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3909270" y="4276618"/>
            <a:ext cx="1296162" cy="1142011"/>
          </a:xfrm>
        </p:spPr>
        <p:txBody>
          <a:bodyPr lIns="36000" tIns="0" rIns="0" bIns="0">
            <a:normAutofit/>
          </a:bodyPr>
          <a:lstStyle>
            <a:lvl1pPr marL="0" indent="0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900"/>
            </a:lvl1pPr>
            <a:lvl2pPr marL="342900" indent="0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900"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5" name="Text Placeholder 7">
            <a:extLst>
              <a:ext uri="{FF2B5EF4-FFF2-40B4-BE49-F238E27FC236}">
                <a16:creationId xmlns:a16="http://schemas.microsoft.com/office/drawing/2014/main" id="{4E2B5368-5C92-477C-B64A-0B1236EC4718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909270" y="2507927"/>
            <a:ext cx="1296162" cy="604730"/>
          </a:xfrm>
        </p:spPr>
        <p:txBody>
          <a:bodyPr lIns="36000" tIns="0" rIns="0" bIns="0" anchor="t" anchorCtr="0">
            <a:noAutofit/>
          </a:bodyPr>
          <a:lstStyle>
            <a:lvl1pPr marL="0" indent="0" algn="l">
              <a:buNone/>
              <a:defRPr sz="3750" b="1">
                <a:gradFill flip="none" rotWithShape="1">
                  <a:gsLst>
                    <a:gs pos="100000">
                      <a:schemeClr val="accent1">
                        <a:lumMod val="75000"/>
                      </a:schemeClr>
                    </a:gs>
                    <a:gs pos="0">
                      <a:schemeClr val="bg2"/>
                    </a:gs>
                  </a:gsLst>
                  <a:lin ang="10800000" scaled="1"/>
                  <a:tileRect/>
                </a:gra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11C29312-F699-465F-96BC-B65A2C3356B5}"/>
              </a:ext>
            </a:extLst>
          </p:cNvPr>
          <p:cNvSpPr>
            <a:spLocks noGrp="1"/>
          </p:cNvSpPr>
          <p:nvPr>
            <p:ph type="body" idx="44" hasCustomPrompt="1"/>
          </p:nvPr>
        </p:nvSpPr>
        <p:spPr>
          <a:xfrm>
            <a:off x="3909270" y="3136120"/>
            <a:ext cx="1296162" cy="228986"/>
          </a:xfrm>
        </p:spPr>
        <p:txBody>
          <a:bodyPr lIns="36000" tIns="0" rIns="0" bIns="0" anchor="t" anchorCtr="0">
            <a:normAutofit/>
          </a:bodyPr>
          <a:lstStyle>
            <a:lvl1pPr marL="0" indent="0">
              <a:buNone/>
              <a:defRPr sz="1050" b="0">
                <a:solidFill>
                  <a:schemeClr val="tx2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Month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D613D924-E33A-4DAE-B253-E9668378EC73}"/>
              </a:ext>
            </a:extLst>
          </p:cNvPr>
          <p:cNvSpPr>
            <a:spLocks noGrp="1"/>
          </p:cNvSpPr>
          <p:nvPr>
            <p:ph type="body" idx="45" hasCustomPrompt="1"/>
          </p:nvPr>
        </p:nvSpPr>
        <p:spPr>
          <a:xfrm>
            <a:off x="5550176" y="3891527"/>
            <a:ext cx="1296162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38" name="Text Placeholder 11">
            <a:extLst>
              <a:ext uri="{FF2B5EF4-FFF2-40B4-BE49-F238E27FC236}">
                <a16:creationId xmlns:a16="http://schemas.microsoft.com/office/drawing/2014/main" id="{4C346CE6-85D2-4744-ABBA-4EB5E51EB80F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5550176" y="4276618"/>
            <a:ext cx="1296162" cy="1142011"/>
          </a:xfrm>
        </p:spPr>
        <p:txBody>
          <a:bodyPr lIns="36000" tIns="0" rIns="0" bIns="0">
            <a:normAutofit/>
          </a:bodyPr>
          <a:lstStyle>
            <a:lvl1pPr marL="0" indent="0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900"/>
            </a:lvl1pPr>
            <a:lvl2pPr marL="342900" indent="0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900"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9" name="Text Placeholder 7">
            <a:extLst>
              <a:ext uri="{FF2B5EF4-FFF2-40B4-BE49-F238E27FC236}">
                <a16:creationId xmlns:a16="http://schemas.microsoft.com/office/drawing/2014/main" id="{0D7E5C35-923C-473E-8BB9-F2F1AB3A2BB4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550176" y="2507927"/>
            <a:ext cx="1296162" cy="604730"/>
          </a:xfrm>
        </p:spPr>
        <p:txBody>
          <a:bodyPr lIns="36000" tIns="0" rIns="0" bIns="0" anchor="t" anchorCtr="0">
            <a:noAutofit/>
          </a:bodyPr>
          <a:lstStyle>
            <a:lvl1pPr marL="0" indent="0" algn="l">
              <a:buNone/>
              <a:defRPr sz="3750" b="1">
                <a:gradFill flip="none" rotWithShape="1">
                  <a:gsLst>
                    <a:gs pos="100000">
                      <a:schemeClr val="accent1">
                        <a:lumMod val="75000"/>
                      </a:schemeClr>
                    </a:gs>
                    <a:gs pos="0">
                      <a:schemeClr val="bg2"/>
                    </a:gs>
                  </a:gsLst>
                  <a:lin ang="10800000" scaled="1"/>
                  <a:tileRect/>
                </a:gra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756DD156-6646-433D-ABE8-CB244D53D6C1}"/>
              </a:ext>
            </a:extLst>
          </p:cNvPr>
          <p:cNvSpPr>
            <a:spLocks noGrp="1"/>
          </p:cNvSpPr>
          <p:nvPr>
            <p:ph type="body" idx="48" hasCustomPrompt="1"/>
          </p:nvPr>
        </p:nvSpPr>
        <p:spPr>
          <a:xfrm>
            <a:off x="5550176" y="3136120"/>
            <a:ext cx="1296162" cy="228986"/>
          </a:xfrm>
        </p:spPr>
        <p:txBody>
          <a:bodyPr lIns="36000" tIns="0" rIns="0" bIns="0" anchor="t" anchorCtr="0">
            <a:normAutofit/>
          </a:bodyPr>
          <a:lstStyle>
            <a:lvl1pPr marL="0" indent="0">
              <a:buNone/>
              <a:defRPr sz="1050" b="0">
                <a:solidFill>
                  <a:schemeClr val="tx2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Month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C33C4CE-CEA6-4AC9-B1DB-8224A4517350}"/>
              </a:ext>
            </a:extLst>
          </p:cNvPr>
          <p:cNvSpPr/>
          <p:nvPr userDrawn="1"/>
        </p:nvSpPr>
        <p:spPr>
          <a:xfrm>
            <a:off x="2279931" y="3559701"/>
            <a:ext cx="137160" cy="1828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71AA6E8-880E-404C-8BCA-7949D28E7AF8}"/>
              </a:ext>
            </a:extLst>
          </p:cNvPr>
          <p:cNvSpPr/>
          <p:nvPr userDrawn="1"/>
        </p:nvSpPr>
        <p:spPr>
          <a:xfrm>
            <a:off x="3920366" y="3559701"/>
            <a:ext cx="137160" cy="1828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D7D3B90E-8FC3-4B84-A2BB-8862D5EC070B}"/>
              </a:ext>
            </a:extLst>
          </p:cNvPr>
          <p:cNvSpPr/>
          <p:nvPr userDrawn="1"/>
        </p:nvSpPr>
        <p:spPr>
          <a:xfrm>
            <a:off x="5560802" y="3559701"/>
            <a:ext cx="137160" cy="1828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3E9DB54-6797-4300-B6CA-0A9CF186B458}"/>
              </a:ext>
            </a:extLst>
          </p:cNvPr>
          <p:cNvSpPr/>
          <p:nvPr userDrawn="1"/>
        </p:nvSpPr>
        <p:spPr>
          <a:xfrm>
            <a:off x="7201237" y="3559701"/>
            <a:ext cx="137160" cy="1828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 dirty="0"/>
          </a:p>
        </p:txBody>
      </p:sp>
      <p:sp>
        <p:nvSpPr>
          <p:cNvPr id="45" name="Picture Placeholder 11">
            <a:extLst>
              <a:ext uri="{FF2B5EF4-FFF2-40B4-BE49-F238E27FC236}">
                <a16:creationId xmlns:a16="http://schemas.microsoft.com/office/drawing/2014/main" id="{48D7F0F9-4118-4257-9D45-A5772C2110D7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>
          <a:xfrm>
            <a:off x="7897455" y="742867"/>
            <a:ext cx="589788" cy="521208"/>
          </a:xfrm>
          <a:ln w="6350">
            <a:solidFill>
              <a:schemeClr val="accent5">
                <a:alpha val="50000"/>
              </a:schemeClr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75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320762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31326-08A9-441D-B1A8-6627141585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7461" y="740998"/>
            <a:ext cx="2069329" cy="568800"/>
          </a:xfrm>
        </p:spPr>
        <p:txBody>
          <a:bodyPr lIns="36000" tIns="0" rIns="0" bIns="0">
            <a:noAutofit/>
          </a:bodyPr>
          <a:lstStyle/>
          <a:p>
            <a:r>
              <a:rPr lang="en-US" dirty="0"/>
              <a:t>Title Here</a:t>
            </a:r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9C403B-F50A-4124-BE88-55C843FAE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8E8F-7A79-47A4-A23F-F3FD3E2A15F3}" type="datetime1">
              <a:rPr lang="en-US" smtClean="0"/>
              <a:t>8/17/2018</a:t>
            </a:fld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A151E7-E2A1-4EA3-8293-FA9D289D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B57EB4-66F5-49E8-A8EF-39029E94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C91FD06-686C-4DAB-8F12-FBDE6BBF3144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627461" y="1377833"/>
            <a:ext cx="2070621" cy="1630062"/>
          </a:xfrm>
        </p:spPr>
        <p:txBody>
          <a:bodyPr lIns="36000" tIns="0" rIns="0" bIns="0">
            <a:normAutofit/>
          </a:bodyPr>
          <a:lstStyle>
            <a:lvl1pPr marL="0" indent="0" algn="l">
              <a:buNone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36EC64A7-7FE6-41B3-B27F-E6B0C0BAA1FD}"/>
              </a:ext>
            </a:extLst>
          </p:cNvPr>
          <p:cNvSpPr>
            <a:spLocks noGrp="1"/>
          </p:cNvSpPr>
          <p:nvPr>
            <p:ph type="tbl" sz="quarter" idx="25"/>
          </p:nvPr>
        </p:nvSpPr>
        <p:spPr>
          <a:xfrm>
            <a:off x="2987279" y="740998"/>
            <a:ext cx="4619687" cy="465063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smtClean="0"/>
              <a:t>Click icon to add table</a:t>
            </a:r>
            <a:endParaRPr lang="ru-RU" dirty="0"/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48D7F0F9-4118-4257-9D45-A5772C2110D7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897455" y="742867"/>
            <a:ext cx="589788" cy="521208"/>
          </a:xfrm>
          <a:ln w="6350">
            <a:solidFill>
              <a:schemeClr val="accent5">
                <a:alpha val="50000"/>
              </a:schemeClr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75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915746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320EF9D-83C9-45F8-AAA9-A9768470F99F}"/>
              </a:ext>
            </a:extLst>
          </p:cNvPr>
          <p:cNvSpPr/>
          <p:nvPr userDrawn="1"/>
        </p:nvSpPr>
        <p:spPr>
          <a:xfrm>
            <a:off x="0" y="1613512"/>
            <a:ext cx="9144000" cy="27432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20000"/>
                </a:schemeClr>
              </a:gs>
              <a:gs pos="100000">
                <a:schemeClr val="bg2">
                  <a:alpha val="2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9CB4EFCF-84EC-4420-9A2B-7C028E7505B0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>
          <a:xfrm>
            <a:off x="3543300" y="1613512"/>
            <a:ext cx="2057400" cy="2743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42" name="Picture Placeholder 11">
            <a:extLst>
              <a:ext uri="{FF2B5EF4-FFF2-40B4-BE49-F238E27FC236}">
                <a16:creationId xmlns:a16="http://schemas.microsoft.com/office/drawing/2014/main" id="{3C20DBAD-9FE7-4F62-B952-1D72DC8B9A73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1485900" y="1613512"/>
            <a:ext cx="2057400" cy="2743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43" name="Picture Placeholder 11">
            <a:extLst>
              <a:ext uri="{FF2B5EF4-FFF2-40B4-BE49-F238E27FC236}">
                <a16:creationId xmlns:a16="http://schemas.microsoft.com/office/drawing/2014/main" id="{6AE95BF3-594D-4F6F-95D5-18D8A51D5197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5599674" y="1613512"/>
            <a:ext cx="2057400" cy="2743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131326-08A9-441D-B1A8-662714158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460" y="740998"/>
            <a:ext cx="7151765" cy="568800"/>
          </a:xfrm>
        </p:spPr>
        <p:txBody>
          <a:bodyPr lIns="36000" tIns="0" rIns="0" bIns="0"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9C403B-F50A-4124-BE88-55C843FAE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8E8F-7A79-47A4-A23F-F3FD3E2A15F3}" type="datetime1">
              <a:rPr lang="en-US" smtClean="0"/>
              <a:t>8/17/2018</a:t>
            </a:fld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A151E7-E2A1-4EA3-8293-FA9D289D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B57EB4-66F5-49E8-A8EF-39029E94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61FE0B9B-7D73-4311-B749-C3FA874AF7C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9100" y="4492967"/>
            <a:ext cx="1431000" cy="334918"/>
          </a:xfrm>
        </p:spPr>
        <p:txBody>
          <a:bodyPr lIns="36000" tIns="0" rIns="0" bIns="0" anchor="b">
            <a:normAutofit/>
          </a:bodyPr>
          <a:lstStyle>
            <a:lvl1pPr marL="0" indent="0" algn="ctr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4A6CBB7D-3142-4CED-98BE-68B4F7C14E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99100" y="4878059"/>
            <a:ext cx="1431000" cy="234269"/>
          </a:xfrm>
        </p:spPr>
        <p:txBody>
          <a:bodyPr lIns="36000" tIns="0" rIns="0" bIns="0">
            <a:noAutofit/>
          </a:bodyPr>
          <a:lstStyle>
            <a:lvl1pPr marL="0" indent="0" algn="ctr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1pPr>
            <a:lvl2pPr marL="342900" indent="0" algn="ctr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91323B59-309B-4779-B127-7711E7D88F11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1799100" y="5138591"/>
            <a:ext cx="1431000" cy="693882"/>
          </a:xfrm>
        </p:spPr>
        <p:txBody>
          <a:bodyPr lIns="36000" tIns="0" rIns="0" bIns="0" anchor="t" anchorCtr="0">
            <a:normAutofit/>
          </a:bodyPr>
          <a:lstStyle>
            <a:lvl1pPr marL="0" indent="0" algn="ctr">
              <a:buNone/>
              <a:defRPr sz="900" b="0">
                <a:solidFill>
                  <a:schemeClr val="tx1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B18DF9D1-5757-4445-9078-38760F447FFE}"/>
              </a:ext>
            </a:extLst>
          </p:cNvPr>
          <p:cNvSpPr>
            <a:spLocks noGrp="1"/>
          </p:cNvSpPr>
          <p:nvPr>
            <p:ph type="body" idx="37" hasCustomPrompt="1"/>
          </p:nvPr>
        </p:nvSpPr>
        <p:spPr>
          <a:xfrm>
            <a:off x="3856500" y="4492967"/>
            <a:ext cx="1431000" cy="334918"/>
          </a:xfrm>
        </p:spPr>
        <p:txBody>
          <a:bodyPr lIns="36000" tIns="0" rIns="0" bIns="0" anchor="b">
            <a:normAutofit/>
          </a:bodyPr>
          <a:lstStyle>
            <a:lvl1pPr marL="0" indent="0" algn="ctr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30" name="Text Placeholder 11">
            <a:extLst>
              <a:ext uri="{FF2B5EF4-FFF2-40B4-BE49-F238E27FC236}">
                <a16:creationId xmlns:a16="http://schemas.microsoft.com/office/drawing/2014/main" id="{993B8732-2AA4-40C3-A4A3-44C5803BDA1C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3856500" y="4878059"/>
            <a:ext cx="1431000" cy="234269"/>
          </a:xfrm>
        </p:spPr>
        <p:txBody>
          <a:bodyPr lIns="36000" tIns="0" rIns="0" bIns="0">
            <a:noAutofit/>
          </a:bodyPr>
          <a:lstStyle>
            <a:lvl1pPr marL="0" indent="0" algn="ctr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1pPr>
            <a:lvl2pPr marL="342900" indent="0" algn="ctr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C0720D82-39E2-490D-913A-B6DA31CAC2BD}"/>
              </a:ext>
            </a:extLst>
          </p:cNvPr>
          <p:cNvSpPr>
            <a:spLocks noGrp="1"/>
          </p:cNvSpPr>
          <p:nvPr>
            <p:ph type="body" idx="40" hasCustomPrompt="1"/>
          </p:nvPr>
        </p:nvSpPr>
        <p:spPr>
          <a:xfrm>
            <a:off x="3856500" y="5138591"/>
            <a:ext cx="1431000" cy="693882"/>
          </a:xfrm>
        </p:spPr>
        <p:txBody>
          <a:bodyPr lIns="36000" tIns="0" rIns="0" bIns="0" anchor="t" anchorCtr="0">
            <a:normAutofit/>
          </a:bodyPr>
          <a:lstStyle>
            <a:lvl1pPr marL="0" indent="0" algn="ctr">
              <a:buNone/>
              <a:defRPr sz="900" b="0">
                <a:solidFill>
                  <a:schemeClr val="tx1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F8CB98AA-B672-4560-9A4C-F0E472D7D508}"/>
              </a:ext>
            </a:extLst>
          </p:cNvPr>
          <p:cNvSpPr>
            <a:spLocks noGrp="1"/>
          </p:cNvSpPr>
          <p:nvPr>
            <p:ph type="body" idx="41" hasCustomPrompt="1"/>
          </p:nvPr>
        </p:nvSpPr>
        <p:spPr>
          <a:xfrm>
            <a:off x="5925434" y="4492967"/>
            <a:ext cx="1431000" cy="334918"/>
          </a:xfrm>
        </p:spPr>
        <p:txBody>
          <a:bodyPr lIns="36000" tIns="0" rIns="0" bIns="0" anchor="b">
            <a:normAutofit/>
          </a:bodyPr>
          <a:lstStyle>
            <a:lvl1pPr marL="0" indent="0" algn="ctr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34" name="Text Placeholder 11">
            <a:extLst>
              <a:ext uri="{FF2B5EF4-FFF2-40B4-BE49-F238E27FC236}">
                <a16:creationId xmlns:a16="http://schemas.microsoft.com/office/drawing/2014/main" id="{051BF3E5-DBCA-46BD-A139-755813ECCCCA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5925434" y="4878059"/>
            <a:ext cx="1431000" cy="234269"/>
          </a:xfrm>
        </p:spPr>
        <p:txBody>
          <a:bodyPr lIns="36000" tIns="0" rIns="0" bIns="0">
            <a:noAutofit/>
          </a:bodyPr>
          <a:lstStyle>
            <a:lvl1pPr marL="0" indent="0" algn="ctr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1pPr>
            <a:lvl2pPr marL="342900" indent="0" algn="ctr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11C29312-F699-465F-96BC-B65A2C3356B5}"/>
              </a:ext>
            </a:extLst>
          </p:cNvPr>
          <p:cNvSpPr>
            <a:spLocks noGrp="1"/>
          </p:cNvSpPr>
          <p:nvPr>
            <p:ph type="body" idx="44" hasCustomPrompt="1"/>
          </p:nvPr>
        </p:nvSpPr>
        <p:spPr>
          <a:xfrm>
            <a:off x="5925434" y="5138591"/>
            <a:ext cx="1431000" cy="693882"/>
          </a:xfrm>
        </p:spPr>
        <p:txBody>
          <a:bodyPr lIns="36000" tIns="0" rIns="0" bIns="0" anchor="t" anchorCtr="0">
            <a:normAutofit/>
          </a:bodyPr>
          <a:lstStyle>
            <a:lvl1pPr marL="0" indent="0" algn="ctr">
              <a:buNone/>
              <a:defRPr sz="900" b="0">
                <a:solidFill>
                  <a:schemeClr val="tx1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22" name="Picture Placeholder 11">
            <a:extLst>
              <a:ext uri="{FF2B5EF4-FFF2-40B4-BE49-F238E27FC236}">
                <a16:creationId xmlns:a16="http://schemas.microsoft.com/office/drawing/2014/main" id="{48D7F0F9-4118-4257-9D45-A5772C2110D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897455" y="742867"/>
            <a:ext cx="589788" cy="521208"/>
          </a:xfrm>
          <a:ln w="6350">
            <a:solidFill>
              <a:schemeClr val="accent5">
                <a:alpha val="50000"/>
              </a:schemeClr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75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959362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31326-08A9-441D-B1A8-662714158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460" y="740998"/>
            <a:ext cx="7151765" cy="568800"/>
          </a:xfrm>
        </p:spPr>
        <p:txBody>
          <a:bodyPr lIns="36000" tIns="0" rIns="0" bIns="0"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9C403B-F50A-4124-BE88-55C843FAE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8E8F-7A79-47A4-A23F-F3FD3E2A15F3}" type="datetime1">
              <a:rPr lang="en-US" smtClean="0"/>
              <a:t>8/17/2018</a:t>
            </a:fld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A151E7-E2A1-4EA3-8293-FA9D289D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B57EB4-66F5-49E8-A8EF-39029E94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C91FD06-686C-4DAB-8F12-FBDE6BBF3144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627460" y="1377833"/>
            <a:ext cx="7151765" cy="618880"/>
          </a:xfrm>
        </p:spPr>
        <p:txBody>
          <a:bodyPr lIns="36000" tIns="0" rIns="0" bIns="0">
            <a:normAutofit/>
          </a:bodyPr>
          <a:lstStyle>
            <a:lvl1pPr marL="0" indent="0" algn="l">
              <a:buNone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E6BA5EAA-9D1F-41A8-B061-8C18B61C4F6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481599" y="2564315"/>
            <a:ext cx="1703761" cy="334918"/>
          </a:xfrm>
        </p:spPr>
        <p:txBody>
          <a:bodyPr lIns="36000" tIns="0" rIns="0" bIns="0" anchor="b">
            <a:normAutofit/>
          </a:bodyPr>
          <a:lstStyle>
            <a:lvl1pPr marL="0" indent="0" algn="l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46" name="Text Placeholder 11">
            <a:extLst>
              <a:ext uri="{FF2B5EF4-FFF2-40B4-BE49-F238E27FC236}">
                <a16:creationId xmlns:a16="http://schemas.microsoft.com/office/drawing/2014/main" id="{60E8EB22-EE54-4319-BFD9-B51D4D584A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81599" y="2949407"/>
            <a:ext cx="1703761" cy="658819"/>
          </a:xfrm>
        </p:spPr>
        <p:txBody>
          <a:bodyPr lIns="36000" tIns="0" rIns="0" bIns="0">
            <a:noAutofit/>
          </a:bodyPr>
          <a:lstStyle>
            <a:lvl1pPr marL="0" indent="0" algn="l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1pPr>
            <a:lvl2pPr marL="342900" indent="0" algn="l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0604DC3-2547-4A5A-8AF8-1051ADC267D3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27461" y="2647025"/>
            <a:ext cx="720090" cy="961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47" name="Text Placeholder 2">
            <a:extLst>
              <a:ext uri="{FF2B5EF4-FFF2-40B4-BE49-F238E27FC236}">
                <a16:creationId xmlns:a16="http://schemas.microsoft.com/office/drawing/2014/main" id="{D21D8720-648F-4748-B19E-15B596D77B9F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1481599" y="4130482"/>
            <a:ext cx="1703761" cy="334918"/>
          </a:xfrm>
        </p:spPr>
        <p:txBody>
          <a:bodyPr lIns="36000" tIns="0" rIns="0" bIns="0" anchor="b">
            <a:normAutofit/>
          </a:bodyPr>
          <a:lstStyle>
            <a:lvl1pPr marL="0" indent="0" algn="l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48" name="Text Placeholder 11">
            <a:extLst>
              <a:ext uri="{FF2B5EF4-FFF2-40B4-BE49-F238E27FC236}">
                <a16:creationId xmlns:a16="http://schemas.microsoft.com/office/drawing/2014/main" id="{E31B211B-885A-40F6-A25D-6EDF68FBD3A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481599" y="4515574"/>
            <a:ext cx="1703761" cy="658819"/>
          </a:xfrm>
        </p:spPr>
        <p:txBody>
          <a:bodyPr lIns="36000" tIns="0" rIns="0" bIns="0">
            <a:noAutofit/>
          </a:bodyPr>
          <a:lstStyle>
            <a:lvl1pPr marL="0" indent="0" algn="l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1pPr>
            <a:lvl2pPr marL="342900" indent="0" algn="l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9" name="Picture Placeholder 11">
            <a:extLst>
              <a:ext uri="{FF2B5EF4-FFF2-40B4-BE49-F238E27FC236}">
                <a16:creationId xmlns:a16="http://schemas.microsoft.com/office/drawing/2014/main" id="{C2F4D19D-CC90-455D-8947-5DCD00EA921C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27461" y="4213192"/>
            <a:ext cx="720090" cy="961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D5CAA23C-172B-4B6C-BB10-4F4DB6CFD19B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4149084" y="2564315"/>
            <a:ext cx="1703761" cy="334918"/>
          </a:xfrm>
        </p:spPr>
        <p:txBody>
          <a:bodyPr lIns="36000" tIns="0" rIns="0" bIns="0" anchor="b">
            <a:normAutofit/>
          </a:bodyPr>
          <a:lstStyle>
            <a:lvl1pPr marL="0" indent="0" algn="l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51" name="Text Placeholder 11">
            <a:extLst>
              <a:ext uri="{FF2B5EF4-FFF2-40B4-BE49-F238E27FC236}">
                <a16:creationId xmlns:a16="http://schemas.microsoft.com/office/drawing/2014/main" id="{5873C0A4-108E-4DD1-A604-311D061489D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149084" y="2949407"/>
            <a:ext cx="1703761" cy="658819"/>
          </a:xfrm>
        </p:spPr>
        <p:txBody>
          <a:bodyPr lIns="36000" tIns="0" rIns="0" bIns="0">
            <a:noAutofit/>
          </a:bodyPr>
          <a:lstStyle>
            <a:lvl1pPr marL="0" indent="0" algn="l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1pPr>
            <a:lvl2pPr marL="342900" indent="0" algn="l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2" name="Picture Placeholder 11">
            <a:extLst>
              <a:ext uri="{FF2B5EF4-FFF2-40B4-BE49-F238E27FC236}">
                <a16:creationId xmlns:a16="http://schemas.microsoft.com/office/drawing/2014/main" id="{FA4996C0-7B37-42C4-BDFF-F0C54D4A88C9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3294946" y="2647025"/>
            <a:ext cx="720090" cy="961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53" name="Text Placeholder 2">
            <a:extLst>
              <a:ext uri="{FF2B5EF4-FFF2-40B4-BE49-F238E27FC236}">
                <a16:creationId xmlns:a16="http://schemas.microsoft.com/office/drawing/2014/main" id="{FE2C9DE6-67CA-4E0C-8A51-B7AC8BD5AE98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4149084" y="4130482"/>
            <a:ext cx="1703761" cy="334918"/>
          </a:xfrm>
        </p:spPr>
        <p:txBody>
          <a:bodyPr lIns="36000" tIns="0" rIns="0" bIns="0" anchor="b">
            <a:normAutofit/>
          </a:bodyPr>
          <a:lstStyle>
            <a:lvl1pPr marL="0" indent="0" algn="l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54" name="Text Placeholder 11">
            <a:extLst>
              <a:ext uri="{FF2B5EF4-FFF2-40B4-BE49-F238E27FC236}">
                <a16:creationId xmlns:a16="http://schemas.microsoft.com/office/drawing/2014/main" id="{052A6B3A-E7C7-42AC-A91D-7921E2DCA42A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149084" y="4515574"/>
            <a:ext cx="1703761" cy="658819"/>
          </a:xfrm>
        </p:spPr>
        <p:txBody>
          <a:bodyPr lIns="36000" tIns="0" rIns="0" bIns="0">
            <a:noAutofit/>
          </a:bodyPr>
          <a:lstStyle>
            <a:lvl1pPr marL="0" indent="0" algn="l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1pPr>
            <a:lvl2pPr marL="342900" indent="0" algn="l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5" name="Picture Placeholder 11">
            <a:extLst>
              <a:ext uri="{FF2B5EF4-FFF2-40B4-BE49-F238E27FC236}">
                <a16:creationId xmlns:a16="http://schemas.microsoft.com/office/drawing/2014/main" id="{BDE373C5-22C4-4D2E-B2C9-747EA0C709E1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3294946" y="4213192"/>
            <a:ext cx="720090" cy="961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56" name="Text Placeholder 2">
            <a:extLst>
              <a:ext uri="{FF2B5EF4-FFF2-40B4-BE49-F238E27FC236}">
                <a16:creationId xmlns:a16="http://schemas.microsoft.com/office/drawing/2014/main" id="{DF658B1C-69F4-44D8-97E9-5536A307168D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6816570" y="2564315"/>
            <a:ext cx="1703761" cy="334918"/>
          </a:xfrm>
        </p:spPr>
        <p:txBody>
          <a:bodyPr lIns="36000" tIns="0" rIns="0" bIns="0" anchor="b">
            <a:normAutofit/>
          </a:bodyPr>
          <a:lstStyle>
            <a:lvl1pPr marL="0" indent="0" algn="l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57" name="Text Placeholder 11">
            <a:extLst>
              <a:ext uri="{FF2B5EF4-FFF2-40B4-BE49-F238E27FC236}">
                <a16:creationId xmlns:a16="http://schemas.microsoft.com/office/drawing/2014/main" id="{E49F5D3C-52A4-4CF3-9C76-8E7F4AD06745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816570" y="2949407"/>
            <a:ext cx="1703761" cy="658819"/>
          </a:xfrm>
        </p:spPr>
        <p:txBody>
          <a:bodyPr lIns="36000" tIns="0" rIns="0" bIns="0">
            <a:noAutofit/>
          </a:bodyPr>
          <a:lstStyle>
            <a:lvl1pPr marL="0" indent="0" algn="l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1pPr>
            <a:lvl2pPr marL="342900" indent="0" algn="l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8" name="Picture Placeholder 11">
            <a:extLst>
              <a:ext uri="{FF2B5EF4-FFF2-40B4-BE49-F238E27FC236}">
                <a16:creationId xmlns:a16="http://schemas.microsoft.com/office/drawing/2014/main" id="{1AEC50E2-8D09-4E52-90BC-C296ED16B937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5962431" y="2647025"/>
            <a:ext cx="720090" cy="961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59" name="Text Placeholder 2">
            <a:extLst>
              <a:ext uri="{FF2B5EF4-FFF2-40B4-BE49-F238E27FC236}">
                <a16:creationId xmlns:a16="http://schemas.microsoft.com/office/drawing/2014/main" id="{1A890E15-BFA6-4C98-BF47-CD2501130937}"/>
              </a:ext>
            </a:extLst>
          </p:cNvPr>
          <p:cNvSpPr>
            <a:spLocks noGrp="1"/>
          </p:cNvSpPr>
          <p:nvPr>
            <p:ph type="body" idx="38" hasCustomPrompt="1"/>
          </p:nvPr>
        </p:nvSpPr>
        <p:spPr>
          <a:xfrm>
            <a:off x="6816570" y="4130482"/>
            <a:ext cx="1703761" cy="334918"/>
          </a:xfrm>
        </p:spPr>
        <p:txBody>
          <a:bodyPr lIns="36000" tIns="0" rIns="0" bIns="0" anchor="b">
            <a:normAutofit/>
          </a:bodyPr>
          <a:lstStyle>
            <a:lvl1pPr marL="0" indent="0" algn="l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60" name="Text Placeholder 11">
            <a:extLst>
              <a:ext uri="{FF2B5EF4-FFF2-40B4-BE49-F238E27FC236}">
                <a16:creationId xmlns:a16="http://schemas.microsoft.com/office/drawing/2014/main" id="{65EAB51A-2C46-46D9-9E90-A9C9D9770648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816570" y="4515574"/>
            <a:ext cx="1703761" cy="658819"/>
          </a:xfrm>
        </p:spPr>
        <p:txBody>
          <a:bodyPr lIns="36000" tIns="0" rIns="0" bIns="0">
            <a:noAutofit/>
          </a:bodyPr>
          <a:lstStyle>
            <a:lvl1pPr marL="0" indent="0" algn="l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1pPr>
            <a:lvl2pPr marL="342900" indent="0" algn="l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1" name="Picture Placeholder 11">
            <a:extLst>
              <a:ext uri="{FF2B5EF4-FFF2-40B4-BE49-F238E27FC236}">
                <a16:creationId xmlns:a16="http://schemas.microsoft.com/office/drawing/2014/main" id="{A8E96B85-B153-4EB9-8F26-0E948B5DC173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5962431" y="4213192"/>
            <a:ext cx="720090" cy="961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26" name="Picture Placeholder 11">
            <a:extLst>
              <a:ext uri="{FF2B5EF4-FFF2-40B4-BE49-F238E27FC236}">
                <a16:creationId xmlns:a16="http://schemas.microsoft.com/office/drawing/2014/main" id="{48D7F0F9-4118-4257-9D45-A5772C2110D7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7897455" y="742867"/>
            <a:ext cx="589788" cy="521208"/>
          </a:xfrm>
          <a:ln w="6350">
            <a:solidFill>
              <a:schemeClr val="accent5">
                <a:alpha val="50000"/>
              </a:schemeClr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75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87188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31326-08A9-441D-B1A8-662714158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461" y="740998"/>
            <a:ext cx="4723890" cy="568800"/>
          </a:xfrm>
        </p:spPr>
        <p:txBody>
          <a:bodyPr lIns="36000" tIns="0" rIns="0" bIns="0">
            <a:noAutofit/>
          </a:bodyPr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9C403B-F50A-4124-BE88-55C843FAE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8E8F-7A79-47A4-A23F-F3FD3E2A15F3}" type="datetime1">
              <a:rPr lang="en-US" smtClean="0"/>
              <a:t>8/17/2018</a:t>
            </a:fld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A151E7-E2A1-4EA3-8293-FA9D289D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B57EB4-66F5-49E8-A8EF-39029E94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C91FD06-686C-4DAB-8F12-FBDE6BBF3144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627461" y="1377833"/>
            <a:ext cx="1873071" cy="1630062"/>
          </a:xfrm>
        </p:spPr>
        <p:txBody>
          <a:bodyPr lIns="36000" tIns="0" rIns="0" bIns="0">
            <a:normAutofit/>
          </a:bodyPr>
          <a:lstStyle>
            <a:lvl1pPr marL="0" indent="0" algn="l">
              <a:buNone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Chart Placeholder 7">
            <a:extLst>
              <a:ext uri="{FF2B5EF4-FFF2-40B4-BE49-F238E27FC236}">
                <a16:creationId xmlns:a16="http://schemas.microsoft.com/office/drawing/2014/main" id="{1E42105A-8901-45BF-9233-D1C9076AA50C}"/>
              </a:ext>
            </a:extLst>
          </p:cNvPr>
          <p:cNvSpPr>
            <a:spLocks noGrp="1"/>
          </p:cNvSpPr>
          <p:nvPr>
            <p:ph type="chart" sz="quarter" idx="26"/>
          </p:nvPr>
        </p:nvSpPr>
        <p:spPr>
          <a:xfrm>
            <a:off x="2553288" y="1377833"/>
            <a:ext cx="2798063" cy="378200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smtClean="0"/>
              <a:t>Click icon to add chart</a:t>
            </a:r>
            <a:endParaRPr lang="ru-RU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7107B0-5001-4D98-9D90-6DB407B0C99E}"/>
              </a:ext>
            </a:extLst>
          </p:cNvPr>
          <p:cNvSpPr/>
          <p:nvPr userDrawn="1"/>
        </p:nvSpPr>
        <p:spPr>
          <a:xfrm>
            <a:off x="5414655" y="1527734"/>
            <a:ext cx="246888" cy="32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5BAF7D-E84D-4AEA-9267-5A89F2D57394}"/>
              </a:ext>
            </a:extLst>
          </p:cNvPr>
          <p:cNvSpPr/>
          <p:nvPr userDrawn="1"/>
        </p:nvSpPr>
        <p:spPr>
          <a:xfrm>
            <a:off x="7248734" y="1527734"/>
            <a:ext cx="246888" cy="3276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7C2C2B5-DF2F-44D9-8AD0-91755942639B}"/>
              </a:ext>
            </a:extLst>
          </p:cNvPr>
          <p:cNvSpPr/>
          <p:nvPr userDrawn="1"/>
        </p:nvSpPr>
        <p:spPr>
          <a:xfrm>
            <a:off x="5414655" y="2784622"/>
            <a:ext cx="246888" cy="32760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0C2358-0880-4DCC-B591-574B77C88AF3}"/>
              </a:ext>
            </a:extLst>
          </p:cNvPr>
          <p:cNvSpPr/>
          <p:nvPr userDrawn="1"/>
        </p:nvSpPr>
        <p:spPr>
          <a:xfrm>
            <a:off x="7248734" y="2784622"/>
            <a:ext cx="246888" cy="32760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17B18BE-4EA4-4304-9B25-9AFC3F1868EC}"/>
              </a:ext>
            </a:extLst>
          </p:cNvPr>
          <p:cNvSpPr/>
          <p:nvPr userDrawn="1"/>
        </p:nvSpPr>
        <p:spPr>
          <a:xfrm>
            <a:off x="5414655" y="4041509"/>
            <a:ext cx="246888" cy="327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A40C470-7D62-4550-AD27-E5BE738863B2}"/>
              </a:ext>
            </a:extLst>
          </p:cNvPr>
          <p:cNvSpPr/>
          <p:nvPr userDrawn="1"/>
        </p:nvSpPr>
        <p:spPr>
          <a:xfrm>
            <a:off x="7248734" y="4041509"/>
            <a:ext cx="246888" cy="3276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31BD8106-14EB-4162-8957-82C7E455BE3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2949" y="1868634"/>
            <a:ext cx="1485000" cy="334918"/>
          </a:xfrm>
        </p:spPr>
        <p:txBody>
          <a:bodyPr lIns="36000" tIns="0" rIns="0" bIns="0" anchor="b">
            <a:normAutofit/>
          </a:bodyPr>
          <a:lstStyle>
            <a:lvl1pPr marL="0" indent="0" algn="l">
              <a:buNone/>
              <a:defRPr sz="165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$ 1,500,000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FE4100F4-A1CC-43D0-96D1-E78EC88BAC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2949" y="2253726"/>
            <a:ext cx="1485000" cy="234269"/>
          </a:xfrm>
        </p:spPr>
        <p:txBody>
          <a:bodyPr lIns="36000" tIns="0" rIns="0" bIns="0">
            <a:noAutofit/>
          </a:bodyPr>
          <a:lstStyle>
            <a:lvl1pPr marL="0" indent="0" algn="l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1pPr>
            <a:lvl2pPr marL="342900" indent="0" algn="l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/>
              <a:t>Category Description</a:t>
            </a:r>
            <a:endParaRPr lang="ru-RU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F231A8-6423-4204-8A45-BD1BAAD2C15D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5422949" y="3132839"/>
            <a:ext cx="1485000" cy="334918"/>
          </a:xfrm>
        </p:spPr>
        <p:txBody>
          <a:bodyPr lIns="36000" tIns="0" rIns="0" bIns="0" anchor="b">
            <a:normAutofit/>
          </a:bodyPr>
          <a:lstStyle>
            <a:lvl1pPr marL="0" indent="0" algn="l">
              <a:buNone/>
              <a:defRPr sz="165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$ 1,500,000</a:t>
            </a:r>
          </a:p>
        </p:txBody>
      </p:sp>
      <p:sp>
        <p:nvSpPr>
          <p:cNvPr id="23" name="Text Placeholder 11">
            <a:extLst>
              <a:ext uri="{FF2B5EF4-FFF2-40B4-BE49-F238E27FC236}">
                <a16:creationId xmlns:a16="http://schemas.microsoft.com/office/drawing/2014/main" id="{130B9E51-E0C5-4A35-BEE4-403EC90B949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422949" y="3517931"/>
            <a:ext cx="1485000" cy="234269"/>
          </a:xfrm>
        </p:spPr>
        <p:txBody>
          <a:bodyPr lIns="36000" tIns="0" rIns="0" bIns="0">
            <a:noAutofit/>
          </a:bodyPr>
          <a:lstStyle>
            <a:lvl1pPr marL="0" indent="0" algn="l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1pPr>
            <a:lvl2pPr marL="342900" indent="0" algn="l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/>
              <a:t>Category Description</a:t>
            </a:r>
            <a:endParaRPr lang="ru-RU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D5BEF9D2-60F1-4384-BF4C-DCE3EDF0F3A5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5422949" y="4382409"/>
            <a:ext cx="1485000" cy="334918"/>
          </a:xfrm>
        </p:spPr>
        <p:txBody>
          <a:bodyPr lIns="36000" tIns="0" rIns="0" bIns="0" anchor="b">
            <a:normAutofit/>
          </a:bodyPr>
          <a:lstStyle>
            <a:lvl1pPr marL="0" indent="0" algn="l">
              <a:buNone/>
              <a:defRPr sz="165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$ 1,500,000</a:t>
            </a:r>
          </a:p>
        </p:txBody>
      </p:sp>
      <p:sp>
        <p:nvSpPr>
          <p:cNvPr id="25" name="Text Placeholder 11">
            <a:extLst>
              <a:ext uri="{FF2B5EF4-FFF2-40B4-BE49-F238E27FC236}">
                <a16:creationId xmlns:a16="http://schemas.microsoft.com/office/drawing/2014/main" id="{7F998711-69B2-43A8-A7D8-E7A288289C3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422949" y="4767501"/>
            <a:ext cx="1485000" cy="234269"/>
          </a:xfrm>
        </p:spPr>
        <p:txBody>
          <a:bodyPr lIns="36000" tIns="0" rIns="0" bIns="0">
            <a:noAutofit/>
          </a:bodyPr>
          <a:lstStyle>
            <a:lvl1pPr marL="0" indent="0" algn="l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1pPr>
            <a:lvl2pPr marL="342900" indent="0" algn="l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/>
              <a:t>Category Description</a:t>
            </a:r>
            <a:endParaRPr lang="ru-RU" dirty="0"/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57B47401-961F-4A4C-8D84-D03D8A8BE7FB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7248734" y="1868634"/>
            <a:ext cx="1485000" cy="334918"/>
          </a:xfrm>
        </p:spPr>
        <p:txBody>
          <a:bodyPr lIns="36000" tIns="0" rIns="0" bIns="0" anchor="b">
            <a:normAutofit/>
          </a:bodyPr>
          <a:lstStyle>
            <a:lvl1pPr marL="0" indent="0" algn="l">
              <a:buNone/>
              <a:defRPr sz="165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$ 1,500,000</a:t>
            </a:r>
          </a:p>
        </p:txBody>
      </p:sp>
      <p:sp>
        <p:nvSpPr>
          <p:cNvPr id="27" name="Text Placeholder 11">
            <a:extLst>
              <a:ext uri="{FF2B5EF4-FFF2-40B4-BE49-F238E27FC236}">
                <a16:creationId xmlns:a16="http://schemas.microsoft.com/office/drawing/2014/main" id="{ED948BF1-3892-42AB-AEF7-4A687A9AE9F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248734" y="2253726"/>
            <a:ext cx="1485000" cy="234269"/>
          </a:xfrm>
        </p:spPr>
        <p:txBody>
          <a:bodyPr lIns="36000" tIns="0" rIns="0" bIns="0">
            <a:noAutofit/>
          </a:bodyPr>
          <a:lstStyle>
            <a:lvl1pPr marL="0" indent="0" algn="l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1pPr>
            <a:lvl2pPr marL="342900" indent="0" algn="l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/>
              <a:t>Category Description</a:t>
            </a:r>
            <a:endParaRPr lang="ru-RU" dirty="0"/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C9C37FED-20A3-48CB-B63E-181FBBF8F3CA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7248734" y="3132839"/>
            <a:ext cx="1485000" cy="334918"/>
          </a:xfrm>
        </p:spPr>
        <p:txBody>
          <a:bodyPr lIns="36000" tIns="0" rIns="0" bIns="0" anchor="b">
            <a:normAutofit/>
          </a:bodyPr>
          <a:lstStyle>
            <a:lvl1pPr marL="0" indent="0" algn="l">
              <a:buNone/>
              <a:defRPr sz="165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$ 1,500,000</a:t>
            </a:r>
          </a:p>
        </p:txBody>
      </p:sp>
      <p:sp>
        <p:nvSpPr>
          <p:cNvPr id="29" name="Text Placeholder 11">
            <a:extLst>
              <a:ext uri="{FF2B5EF4-FFF2-40B4-BE49-F238E27FC236}">
                <a16:creationId xmlns:a16="http://schemas.microsoft.com/office/drawing/2014/main" id="{7C32AD82-37DD-4D41-8921-3CBF761FEB0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248734" y="3517931"/>
            <a:ext cx="1485000" cy="234269"/>
          </a:xfrm>
        </p:spPr>
        <p:txBody>
          <a:bodyPr lIns="36000" tIns="0" rIns="0" bIns="0">
            <a:noAutofit/>
          </a:bodyPr>
          <a:lstStyle>
            <a:lvl1pPr marL="0" indent="0" algn="l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1pPr>
            <a:lvl2pPr marL="342900" indent="0" algn="l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/>
              <a:t>Category Description</a:t>
            </a:r>
            <a:endParaRPr lang="ru-RU" dirty="0"/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73D98E47-00B1-412D-9DBB-62ACC0398C8B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7248734" y="4382409"/>
            <a:ext cx="1485000" cy="334918"/>
          </a:xfrm>
        </p:spPr>
        <p:txBody>
          <a:bodyPr lIns="36000" tIns="0" rIns="0" bIns="0" anchor="b">
            <a:normAutofit/>
          </a:bodyPr>
          <a:lstStyle>
            <a:lvl1pPr marL="0" indent="0" algn="l">
              <a:buNone/>
              <a:defRPr sz="165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$ 1,500,000</a:t>
            </a:r>
          </a:p>
        </p:txBody>
      </p:sp>
      <p:sp>
        <p:nvSpPr>
          <p:cNvPr id="31" name="Text Placeholder 11">
            <a:extLst>
              <a:ext uri="{FF2B5EF4-FFF2-40B4-BE49-F238E27FC236}">
                <a16:creationId xmlns:a16="http://schemas.microsoft.com/office/drawing/2014/main" id="{A753B197-EDD7-45BA-A120-4C3343A3FC5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248734" y="4767501"/>
            <a:ext cx="1485000" cy="234269"/>
          </a:xfrm>
        </p:spPr>
        <p:txBody>
          <a:bodyPr lIns="36000" tIns="0" rIns="0" bIns="0">
            <a:noAutofit/>
          </a:bodyPr>
          <a:lstStyle>
            <a:lvl1pPr marL="0" indent="0" algn="l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1pPr>
            <a:lvl2pPr marL="342900" indent="0" algn="l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/>
              <a:t>Category Description</a:t>
            </a:r>
            <a:endParaRPr lang="ru-RU" dirty="0"/>
          </a:p>
        </p:txBody>
      </p:sp>
      <p:sp>
        <p:nvSpPr>
          <p:cNvPr id="32" name="Picture Placeholder 11">
            <a:extLst>
              <a:ext uri="{FF2B5EF4-FFF2-40B4-BE49-F238E27FC236}">
                <a16:creationId xmlns:a16="http://schemas.microsoft.com/office/drawing/2014/main" id="{48D7F0F9-4118-4257-9D45-A5772C2110D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897455" y="742867"/>
            <a:ext cx="589788" cy="521208"/>
          </a:xfrm>
          <a:ln w="6350">
            <a:solidFill>
              <a:schemeClr val="accent5">
                <a:alpha val="50000"/>
              </a:schemeClr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75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705459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387" userDrawn="1">
          <p15:clr>
            <a:srgbClr val="FBAE40"/>
          </p15:clr>
        </p15:guide>
        <p15:guide id="2" pos="209" userDrawn="1">
          <p15:clr>
            <a:srgbClr val="FBAE40"/>
          </p15:clr>
        </p15:guide>
        <p15:guide id="3" pos="5347" userDrawn="1">
          <p15:clr>
            <a:srgbClr val="FBAE40"/>
          </p15:clr>
        </p15:guide>
        <p15:guide id="4" pos="5551" userDrawn="1">
          <p15:clr>
            <a:srgbClr val="FBAE40"/>
          </p15:clr>
        </p15:guide>
        <p15:guide id="5" orient="horz" pos="2115" userDrawn="1">
          <p15:clr>
            <a:srgbClr val="FBAE40"/>
          </p15:clr>
        </p15:guide>
        <p15:guide id="6" orient="horz" pos="45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7">
            <a:extLst>
              <a:ext uri="{FF2B5EF4-FFF2-40B4-BE49-F238E27FC236}">
                <a16:creationId xmlns:a16="http://schemas.microsoft.com/office/drawing/2014/main" id="{41B7CDEE-2644-4D36-95CB-1F92049E7F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4043" y="457200"/>
            <a:ext cx="8455914" cy="59436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9" name="Picture Placeholder 14">
            <a:extLst>
              <a:ext uri="{FF2B5EF4-FFF2-40B4-BE49-F238E27FC236}">
                <a16:creationId xmlns:a16="http://schemas.microsoft.com/office/drawing/2014/main" id="{4DF168AC-530C-4094-8F5F-FCF3FFDC1E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80927" y="4991383"/>
            <a:ext cx="1097280" cy="98755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8373CC7F-8644-430C-90D9-B903ED9F61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44092" y="2028826"/>
            <a:ext cx="3545681" cy="728663"/>
          </a:xfrm>
          <a:solidFill>
            <a:schemeClr val="accent1">
              <a:alpha val="60000"/>
            </a:schemeClr>
          </a:solidFill>
        </p:spPr>
        <p:txBody>
          <a:bodyPr lIns="396000" anchor="ctr" anchorCtr="0">
            <a:noAutofit/>
          </a:bodyPr>
          <a:lstStyle>
            <a:lvl1pPr marL="0" indent="0">
              <a:buNone/>
              <a:defRPr sz="2100">
                <a:solidFill>
                  <a:schemeClr val="bg1"/>
                </a:solidFill>
              </a:defRPr>
            </a:lvl1pPr>
            <a:lvl2pPr marL="342900" indent="0">
              <a:buNone/>
              <a:defRPr sz="2100">
                <a:solidFill>
                  <a:schemeClr val="bg1"/>
                </a:solidFill>
              </a:defRPr>
            </a:lvl2pPr>
            <a:lvl3pPr marL="685800" indent="0">
              <a:buNone/>
              <a:defRPr sz="2100">
                <a:solidFill>
                  <a:schemeClr val="bg1"/>
                </a:solidFill>
              </a:defRPr>
            </a:lvl3pPr>
            <a:lvl4pPr marL="1028700" indent="0">
              <a:buNone/>
              <a:defRPr sz="2100">
                <a:solidFill>
                  <a:schemeClr val="bg1"/>
                </a:solidFill>
              </a:defRPr>
            </a:lvl4pPr>
            <a:lvl5pPr marL="1371600" indent="0">
              <a:buNone/>
              <a:defRPr sz="2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itle 19">
            <a:extLst>
              <a:ext uri="{FF2B5EF4-FFF2-40B4-BE49-F238E27FC236}">
                <a16:creationId xmlns:a16="http://schemas.microsoft.com/office/drawing/2014/main" id="{64B737A3-9F6C-4989-B51B-07BDDD38FD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4091" y="2754601"/>
            <a:ext cx="3545100" cy="1861200"/>
          </a:xfrm>
          <a:solidFill>
            <a:schemeClr val="bg1">
              <a:alpha val="50000"/>
            </a:schemeClr>
          </a:solidFill>
        </p:spPr>
        <p:txBody>
          <a:bodyPr lIns="396000" tIns="0" rIns="0" bIns="0">
            <a:noAutofit/>
          </a:bodyPr>
          <a:lstStyle>
            <a:lvl1pPr>
              <a:lnSpc>
                <a:spcPct val="85000"/>
              </a:lnSpc>
              <a:defRPr sz="4125"/>
            </a:lvl1pPr>
          </a:lstStyle>
          <a:p>
            <a:r>
              <a:rPr lang="en-US" dirty="0"/>
              <a:t>Click to Edit Title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553085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" orient="horz" pos="55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BB0064D4-BDD6-4678-9FA4-3A77F1600A6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0" y="457199"/>
            <a:ext cx="4227957" cy="595947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B931B8-6920-4B59-AD28-CB99D1D3F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595" y="1331139"/>
            <a:ext cx="3438159" cy="1107114"/>
          </a:xfrm>
        </p:spPr>
        <p:txBody>
          <a:bodyPr lIns="36000" tIns="0" rIns="0" bIns="0" anchor="b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6A6A6-0C1D-4435-9DB9-9E50E52E8D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2595" y="2545450"/>
            <a:ext cx="3438159" cy="540000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144CC-98A7-494C-8C18-4B4DD60949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99049" y="5810400"/>
            <a:ext cx="810000" cy="234000"/>
          </a:xfrm>
        </p:spPr>
        <p:txBody>
          <a:bodyPr anchor="b" anchorCtr="0"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BC23DBD1-F259-4AEB-A7D9-D728D6E04490}" type="datetime1">
              <a:rPr lang="en-US" smtClean="0"/>
              <a:t>8/17/2018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7AD20-725D-45E4-8D6A-08EF4C818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6A1DB-63FF-4850-A872-85EE7C087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3548F99-E128-4301-95D8-8FDACDA5912F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2596" y="3300065"/>
            <a:ext cx="3438159" cy="1745768"/>
          </a:xfrm>
        </p:spPr>
        <p:txBody>
          <a:bodyPr lIns="36000" tIns="0" rIns="0" bIns="0">
            <a:noAutofit/>
          </a:bodyPr>
          <a:lstStyle>
            <a:lvl1pPr marL="162000" indent="-162000">
              <a:spcBef>
                <a:spcPts val="450"/>
              </a:spcBef>
              <a:buClr>
                <a:schemeClr val="tx2">
                  <a:lumMod val="40000"/>
                  <a:lumOff val="60000"/>
                </a:schemeClr>
              </a:buClr>
              <a:buSzPct val="125000"/>
              <a:buFont typeface="Wingdings" panose="05000000000000000000" pitchFamily="2" charset="2"/>
              <a:buChar char="§"/>
              <a:defRPr sz="105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8D7F0F9-4118-4257-9D45-A5772C2110D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897455" y="742867"/>
            <a:ext cx="589788" cy="521208"/>
          </a:xfrm>
          <a:ln w="6350">
            <a:solidFill>
              <a:schemeClr val="accent5">
                <a:alpha val="50000"/>
              </a:schemeClr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75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9803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5" pos="288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A9E66CD-99CC-45B1-A15D-3626A61608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4043" y="457200"/>
            <a:ext cx="8455914" cy="5943600"/>
          </a:xfrm>
          <a:noFill/>
        </p:spPr>
        <p:txBody>
          <a:bodyPr anchor="ctr" anchorCtr="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CF15D4B3-A0CD-4C14-BB5E-CB9859BD8A5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023360" y="1746127"/>
            <a:ext cx="1097280" cy="98755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829233-8E4C-4046-85BB-5166B8A721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4043" y="3252538"/>
            <a:ext cx="8455914" cy="1348720"/>
          </a:xfrm>
          <a:solidFill>
            <a:schemeClr val="bg1">
              <a:alpha val="60000"/>
            </a:schemeClr>
          </a:solidFill>
        </p:spPr>
        <p:txBody>
          <a:bodyPr anchor="ctr" anchorCtr="0">
            <a:normAutofit/>
          </a:bodyPr>
          <a:lstStyle>
            <a:lvl1pPr algn="ctr">
              <a:defRPr sz="4125"/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A507DE-4CA5-4E76-8450-4125151EB3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043" y="4601258"/>
            <a:ext cx="8455914" cy="1799542"/>
          </a:xfrm>
          <a:solidFill>
            <a:schemeClr val="tx1">
              <a:alpha val="90000"/>
            </a:schemeClr>
          </a:solidFill>
        </p:spPr>
        <p:txBody>
          <a:bodyPr tIns="252000" anchor="t" anchorCtr="0">
            <a:norm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ru-RU" dirty="0"/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6F64230-8502-4625-8B46-56604589314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45076" y="5400675"/>
            <a:ext cx="1350169" cy="280988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35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  <a:lvl2pPr>
              <a:defRPr sz="1350">
                <a:solidFill>
                  <a:schemeClr val="bg2">
                    <a:lumMod val="40000"/>
                    <a:lumOff val="60000"/>
                  </a:schemeClr>
                </a:solidFill>
              </a:defRPr>
            </a:lvl2pPr>
            <a:lvl3pPr>
              <a:defRPr sz="1350"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  <a:lvl4pPr>
              <a:defRPr sz="1350">
                <a:solidFill>
                  <a:schemeClr val="bg2">
                    <a:lumMod val="40000"/>
                    <a:lumOff val="60000"/>
                  </a:schemeClr>
                </a:solidFill>
              </a:defRPr>
            </a:lvl4pPr>
            <a:lvl5pPr>
              <a:defRPr sz="1350">
                <a:solidFill>
                  <a:schemeClr val="bg2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en-US" dirty="0"/>
              <a:t>Email:</a:t>
            </a:r>
            <a:endParaRPr lang="ru-RU" dirty="0"/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1B08C5A6-5B1B-4D50-A772-24B26B7B80B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1159" y="5695950"/>
            <a:ext cx="2538000" cy="280500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1650">
                <a:solidFill>
                  <a:schemeClr val="bg1"/>
                </a:solidFill>
                <a:latin typeface="+mj-lt"/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r>
              <a:rPr lang="en-US" dirty="0" err="1"/>
              <a:t>victoria@fabrikam.com</a:t>
            </a:r>
            <a:endParaRPr lang="ru-RU" dirty="0"/>
          </a:p>
        </p:txBody>
      </p:sp>
      <p:sp>
        <p:nvSpPr>
          <p:cNvPr id="21" name="Text Placeholder 12">
            <a:extLst>
              <a:ext uri="{FF2B5EF4-FFF2-40B4-BE49-F238E27FC236}">
                <a16:creationId xmlns:a16="http://schemas.microsoft.com/office/drawing/2014/main" id="{5C49BB1D-A8D4-4E41-8A43-F84FDE9EE62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984228" y="5400284"/>
            <a:ext cx="1350169" cy="280988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35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  <a:lvl2pPr>
              <a:defRPr sz="1350">
                <a:solidFill>
                  <a:schemeClr val="bg2">
                    <a:lumMod val="40000"/>
                    <a:lumOff val="60000"/>
                  </a:schemeClr>
                </a:solidFill>
              </a:defRPr>
            </a:lvl2pPr>
            <a:lvl3pPr>
              <a:defRPr sz="1350"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  <a:lvl4pPr>
              <a:defRPr sz="1350">
                <a:solidFill>
                  <a:schemeClr val="bg2">
                    <a:lumMod val="40000"/>
                    <a:lumOff val="60000"/>
                  </a:schemeClr>
                </a:solidFill>
              </a:defRPr>
            </a:lvl4pPr>
            <a:lvl5pPr>
              <a:defRPr sz="1350">
                <a:solidFill>
                  <a:schemeClr val="bg2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en-US" dirty="0"/>
              <a:t>Phone:</a:t>
            </a:r>
            <a:endParaRPr lang="ru-RU" dirty="0"/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DD82CF91-0C32-4E77-9CBF-A777B27493C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46811" y="5695559"/>
            <a:ext cx="2025000" cy="280500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1650">
                <a:solidFill>
                  <a:schemeClr val="bg1"/>
                </a:solidFill>
                <a:latin typeface="+mj-lt"/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404-555-0115</a:t>
            </a:r>
            <a:endParaRPr lang="ru-RU" dirty="0"/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EF7B6245-3D6D-418F-83D6-C8DE0293CC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42429" y="5400284"/>
            <a:ext cx="1350169" cy="280988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35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  <a:lvl2pPr>
              <a:defRPr sz="1350">
                <a:solidFill>
                  <a:schemeClr val="bg2">
                    <a:lumMod val="40000"/>
                    <a:lumOff val="60000"/>
                  </a:schemeClr>
                </a:solidFill>
              </a:defRPr>
            </a:lvl2pPr>
            <a:lvl3pPr>
              <a:defRPr sz="1350"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  <a:lvl4pPr>
              <a:defRPr sz="1350">
                <a:solidFill>
                  <a:schemeClr val="bg2">
                    <a:lumMod val="40000"/>
                    <a:lumOff val="60000"/>
                  </a:schemeClr>
                </a:solidFill>
              </a:defRPr>
            </a:lvl4pPr>
            <a:lvl5pPr>
              <a:defRPr sz="1350">
                <a:solidFill>
                  <a:schemeClr val="bg2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en-US" dirty="0"/>
              <a:t>Website:</a:t>
            </a:r>
            <a:endParaRPr lang="ru-RU" dirty="0"/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9410B445-6FE4-4773-A905-61A2C5C69B7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802512" y="5695559"/>
            <a:ext cx="2430000" cy="280500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1650">
                <a:solidFill>
                  <a:schemeClr val="bg1"/>
                </a:solidFill>
                <a:latin typeface="+mj-lt"/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www.fabrikam.com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11623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A99E0FDC-7174-4CCC-8759-832F13BB97E3}"/>
              </a:ext>
            </a:extLst>
          </p:cNvPr>
          <p:cNvSpPr/>
          <p:nvPr userDrawn="1"/>
        </p:nvSpPr>
        <p:spPr>
          <a:xfrm>
            <a:off x="4590342" y="2371154"/>
            <a:ext cx="3874091" cy="1490472"/>
          </a:xfrm>
          <a:prstGeom prst="rect">
            <a:avLst/>
          </a:prstGeom>
          <a:solidFill>
            <a:schemeClr val="accent6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2C8867A-E08C-4237-858A-8806988D6BFB}"/>
              </a:ext>
            </a:extLst>
          </p:cNvPr>
          <p:cNvSpPr/>
          <p:nvPr userDrawn="1"/>
        </p:nvSpPr>
        <p:spPr>
          <a:xfrm>
            <a:off x="679567" y="1804226"/>
            <a:ext cx="3910775" cy="20574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131326-08A9-441D-B1A8-662714158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460" y="740998"/>
            <a:ext cx="7151765" cy="568800"/>
          </a:xfrm>
        </p:spPr>
        <p:txBody>
          <a:bodyPr lIns="36000" tIns="0" rIns="0" bIns="0"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9C403B-F50A-4124-BE88-55C843FAE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8E8F-7A79-47A4-A23F-F3FD3E2A15F3}" type="datetime1">
              <a:rPr lang="en-US" smtClean="0"/>
              <a:t>8/17/2018</a:t>
            </a:fld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A151E7-E2A1-4EA3-8293-FA9D289D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B57EB4-66F5-49E8-A8EF-39029E94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E6BA5EAA-9D1F-41A8-B061-8C18B61C4F6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35143" y="4156048"/>
            <a:ext cx="2457000" cy="385091"/>
          </a:xfrm>
        </p:spPr>
        <p:txBody>
          <a:bodyPr lIns="36000" tIns="0" rIns="0" bIns="0" anchor="b">
            <a:normAutofit/>
          </a:bodyPr>
          <a:lstStyle>
            <a:lvl1pPr marL="0" indent="0" algn="l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46" name="Text Placeholder 11">
            <a:extLst>
              <a:ext uri="{FF2B5EF4-FFF2-40B4-BE49-F238E27FC236}">
                <a16:creationId xmlns:a16="http://schemas.microsoft.com/office/drawing/2014/main" id="{60E8EB22-EE54-4319-BFD9-B51D4D584A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35143" y="4541139"/>
            <a:ext cx="2457000" cy="1036067"/>
          </a:xfrm>
        </p:spPr>
        <p:txBody>
          <a:bodyPr lIns="36000" tIns="0" rIns="0" bIns="0">
            <a:noAutofit/>
          </a:bodyPr>
          <a:lstStyle>
            <a:lvl1pPr marL="0" indent="0" algn="l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1pPr>
            <a:lvl2pPr marL="342900" indent="0" algn="l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0604DC3-2547-4A5A-8AF8-1051ADC267D3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81005" y="4238758"/>
            <a:ext cx="720090" cy="961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D5CAA23C-172B-4B6C-BB10-4F4DB6CFD19B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5444481" y="4156048"/>
            <a:ext cx="2457000" cy="334919"/>
          </a:xfrm>
        </p:spPr>
        <p:txBody>
          <a:bodyPr lIns="36000" tIns="0" rIns="0" bIns="0" anchor="b">
            <a:normAutofit/>
          </a:bodyPr>
          <a:lstStyle>
            <a:lvl1pPr marL="0" indent="0" algn="l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51" name="Text Placeholder 11">
            <a:extLst>
              <a:ext uri="{FF2B5EF4-FFF2-40B4-BE49-F238E27FC236}">
                <a16:creationId xmlns:a16="http://schemas.microsoft.com/office/drawing/2014/main" id="{5873C0A4-108E-4DD1-A604-311D061489D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444481" y="4541139"/>
            <a:ext cx="2457000" cy="1036067"/>
          </a:xfrm>
        </p:spPr>
        <p:txBody>
          <a:bodyPr lIns="36000" tIns="0" rIns="0" bIns="0">
            <a:noAutofit/>
          </a:bodyPr>
          <a:lstStyle>
            <a:lvl1pPr marL="0" indent="0" algn="l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1pPr>
            <a:lvl2pPr marL="342900" indent="0" algn="l">
              <a:buClr>
                <a:schemeClr val="tx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2" name="Picture Placeholder 11">
            <a:extLst>
              <a:ext uri="{FF2B5EF4-FFF2-40B4-BE49-F238E27FC236}">
                <a16:creationId xmlns:a16="http://schemas.microsoft.com/office/drawing/2014/main" id="{FA4996C0-7B37-42C4-BDFF-F0C54D4A88C9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4590343" y="4238758"/>
            <a:ext cx="720090" cy="961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29" name="Text Placeholder 11">
            <a:extLst>
              <a:ext uri="{FF2B5EF4-FFF2-40B4-BE49-F238E27FC236}">
                <a16:creationId xmlns:a16="http://schemas.microsoft.com/office/drawing/2014/main" id="{0601F736-3A21-4DC5-AFCA-F1729A2547A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74461" y="2177705"/>
            <a:ext cx="3302645" cy="1315520"/>
          </a:xfrm>
        </p:spPr>
        <p:txBody>
          <a:bodyPr lIns="36000" tIns="0" rIns="0" bIns="0">
            <a:normAutofit/>
          </a:bodyPr>
          <a:lstStyle>
            <a:lvl1pPr marL="0" indent="0">
              <a:spcBef>
                <a:spcPts val="450"/>
              </a:spcBef>
              <a:buClr>
                <a:schemeClr val="bg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1"/>
                </a:solidFill>
              </a:defRPr>
            </a:lvl1pPr>
            <a:lvl2pPr marL="0" indent="0">
              <a:spcBef>
                <a:spcPts val="450"/>
              </a:spcBef>
              <a:buClr>
                <a:schemeClr val="bg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0" name="Text Placeholder 11">
            <a:extLst>
              <a:ext uri="{FF2B5EF4-FFF2-40B4-BE49-F238E27FC236}">
                <a16:creationId xmlns:a16="http://schemas.microsoft.com/office/drawing/2014/main" id="{96A341BE-3657-48DB-B26D-8D13FDC44D02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850295" y="2740331"/>
            <a:ext cx="3319244" cy="752895"/>
          </a:xfrm>
        </p:spPr>
        <p:txBody>
          <a:bodyPr lIns="36000" tIns="0" rIns="0" bIns="0">
            <a:normAutofit/>
          </a:bodyPr>
          <a:lstStyle>
            <a:lvl1pPr marL="0" indent="0">
              <a:spcBef>
                <a:spcPts val="450"/>
              </a:spcBef>
              <a:buClr>
                <a:schemeClr val="accent1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1"/>
                </a:solidFill>
              </a:defRPr>
            </a:lvl1pPr>
            <a:lvl2pPr marL="0" indent="0">
              <a:spcBef>
                <a:spcPts val="450"/>
              </a:spcBef>
              <a:buClr>
                <a:schemeClr val="accent1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7" name="Picture Placeholder 11">
            <a:extLst>
              <a:ext uri="{FF2B5EF4-FFF2-40B4-BE49-F238E27FC236}">
                <a16:creationId xmlns:a16="http://schemas.microsoft.com/office/drawing/2014/main" id="{48D7F0F9-4118-4257-9D45-A5772C2110D7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7897455" y="742867"/>
            <a:ext cx="589788" cy="521208"/>
          </a:xfrm>
          <a:ln w="6350">
            <a:solidFill>
              <a:schemeClr val="accent5">
                <a:alpha val="50000"/>
              </a:schemeClr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75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29730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387" userDrawn="1">
          <p15:clr>
            <a:srgbClr val="FBAE40"/>
          </p15:clr>
        </p15:guide>
        <p15:guide id="2" pos="209" userDrawn="1">
          <p15:clr>
            <a:srgbClr val="FBAE40"/>
          </p15:clr>
        </p15:guide>
        <p15:guide id="3" pos="5347" userDrawn="1">
          <p15:clr>
            <a:srgbClr val="FBAE40"/>
          </p15:clr>
        </p15:guide>
        <p15:guide id="4" pos="5551" userDrawn="1">
          <p15:clr>
            <a:srgbClr val="FBAE40"/>
          </p15:clr>
        </p15:guide>
        <p15:guide id="5" orient="horz" pos="2115" userDrawn="1">
          <p15:clr>
            <a:srgbClr val="FBAE40"/>
          </p15:clr>
        </p15:guide>
        <p15:guide id="6" pos="288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BB0064D4-BDD6-4678-9FA4-3A77F1600A6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0" y="457199"/>
            <a:ext cx="4227957" cy="595947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B931B8-6920-4B59-AD28-CB99D1D3F1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2595" y="691752"/>
            <a:ext cx="3438159" cy="540001"/>
          </a:xfrm>
        </p:spPr>
        <p:txBody>
          <a:bodyPr lIns="36000" tIns="0" rIns="0" bIns="0" anchor="b"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Title Here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6A6A6-0C1D-4435-9DB9-9E50E52E8D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2595" y="1326250"/>
            <a:ext cx="3438159" cy="1353312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144CC-98A7-494C-8C18-4B4DD60949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99049" y="5810400"/>
            <a:ext cx="810000" cy="234000"/>
          </a:xfrm>
        </p:spPr>
        <p:txBody>
          <a:bodyPr anchor="b" anchorCtr="0"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BC23DBD1-F259-4AEB-A7D9-D728D6E04490}" type="datetime1">
              <a:rPr lang="en-US" smtClean="0"/>
              <a:t>8/17/2018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7AD20-725D-45E4-8D6A-08EF4C818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6A1DB-63FF-4850-A872-85EE7C087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3548F99-E128-4301-95D8-8FDACDA5912F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2596" y="2893666"/>
            <a:ext cx="3438159" cy="1538635"/>
          </a:xfrm>
        </p:spPr>
        <p:txBody>
          <a:bodyPr lIns="36000" tIns="0" rIns="0" bIns="0">
            <a:normAutofit/>
          </a:bodyPr>
          <a:lstStyle>
            <a:lvl1pPr marL="0" indent="0">
              <a:spcBef>
                <a:spcPts val="450"/>
              </a:spcBef>
              <a:buClr>
                <a:schemeClr val="bg2"/>
              </a:buClr>
              <a:buSzPct val="125000"/>
              <a:buFont typeface="Wingdings" panose="05000000000000000000" pitchFamily="2" charset="2"/>
              <a:buNone/>
              <a:defRPr sz="105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E90A1C-4042-4F0F-BBF6-19CE0BDB72BB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634951" y="4579182"/>
            <a:ext cx="3438159" cy="1097719"/>
          </a:xfrm>
        </p:spPr>
        <p:txBody>
          <a:bodyPr lIns="36000" tIns="0" rIns="0" bIns="0">
            <a:normAutofit/>
          </a:bodyPr>
          <a:lstStyle>
            <a:lvl1pPr marL="128588" indent="-128588">
              <a:spcBef>
                <a:spcPts val="450"/>
              </a:spcBef>
              <a:buClr>
                <a:schemeClr val="tx2">
                  <a:lumMod val="40000"/>
                  <a:lumOff val="60000"/>
                </a:schemeClr>
              </a:buClr>
              <a:buSzPct val="125000"/>
              <a:buFont typeface="Wingdings" panose="05000000000000000000" pitchFamily="2" charset="2"/>
              <a:buChar char="§"/>
              <a:defRPr sz="105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48D7F0F9-4118-4257-9D45-A5772C2110D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897455" y="742867"/>
            <a:ext cx="589788" cy="521208"/>
          </a:xfrm>
          <a:ln w="6350">
            <a:solidFill>
              <a:schemeClr val="accent5">
                <a:alpha val="50000"/>
              </a:schemeClr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75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1576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42" userDrawn="1">
          <p15:clr>
            <a:srgbClr val="FBAE40"/>
          </p15:clr>
        </p15:guide>
        <p15:guide id="2" pos="380" userDrawn="1">
          <p15:clr>
            <a:srgbClr val="FBAE40"/>
          </p15:clr>
        </p15:guide>
        <p15:guide id="3" orient="horz" pos="528" userDrawn="1">
          <p15:clr>
            <a:srgbClr val="FBAE40"/>
          </p15:clr>
        </p15:guide>
        <p15:guide id="4" pos="5381" userDrawn="1">
          <p15:clr>
            <a:srgbClr val="FBAE40"/>
          </p15:clr>
        </p15:guide>
        <p15:guide id="5" pos="2880" userDrawn="1">
          <p15:clr>
            <a:srgbClr val="FBAE40"/>
          </p15:clr>
        </p15:guide>
        <p15:guide id="6" orient="horz" pos="2160" userDrawn="1">
          <p15:clr>
            <a:srgbClr val="FBAE40"/>
          </p15:clr>
        </p15:guide>
        <p15:guide id="7" pos="5551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ne with Capyi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47D0000-7C67-41EE-B43F-AE22457B36AB}"/>
              </a:ext>
            </a:extLst>
          </p:cNvPr>
          <p:cNvSpPr/>
          <p:nvPr userDrawn="1"/>
        </p:nvSpPr>
        <p:spPr>
          <a:xfrm>
            <a:off x="0" y="1737360"/>
            <a:ext cx="3785616" cy="512064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2466C2-B08E-47AF-9DA7-104243999B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1" y="742868"/>
            <a:ext cx="2424081" cy="566931"/>
          </a:xfrm>
        </p:spPr>
        <p:txBody>
          <a:bodyPr lIns="36000" tIns="0" rIns="0" bIns="0"/>
          <a:lstStyle/>
          <a:p>
            <a:r>
              <a:rPr lang="en-US" dirty="0"/>
              <a:t>Title Here</a:t>
            </a:r>
            <a:endParaRPr lang="ru-RU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A31567-B240-40D5-82F7-A7DBFE5DD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FFEB-7D66-4958-8CB8-D2B18C6A5A9B}" type="datetime1">
              <a:rPr lang="en-US" smtClean="0"/>
              <a:t>8/17/2018</a:t>
            </a:fld>
            <a:endParaRPr lang="ru-R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CFCD12-4263-4A80-B68E-F72622E6A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41E74F-5D68-44E6-AE69-70A1A935E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3919B118-F379-4011-B1CF-E685CC09FA3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588690" y="3022847"/>
            <a:ext cx="2817949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CF59DFEB-5DA9-4E64-84A0-3FAA808064B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88690" y="3390382"/>
            <a:ext cx="2817949" cy="696037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F842B3BB-CE92-4AEA-A2FF-5EEC732A4EF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588690" y="2373098"/>
            <a:ext cx="459486" cy="557784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675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68514664-8AD0-4DF7-8C6F-12FFA6BEA7B2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3072843" y="867177"/>
            <a:ext cx="4274479" cy="1174966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B535E35-8075-4558-BA3A-C9DFB4FCA5B8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530255" y="2277361"/>
            <a:ext cx="1522476" cy="3533263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35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9E1A0053-EF84-446F-850C-6AC8FF9CCEDF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4588690" y="5004312"/>
            <a:ext cx="2817949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32" name="Text Placeholder 11">
            <a:extLst>
              <a:ext uri="{FF2B5EF4-FFF2-40B4-BE49-F238E27FC236}">
                <a16:creationId xmlns:a16="http://schemas.microsoft.com/office/drawing/2014/main" id="{1534A936-14F3-4AEF-8CAD-03D91D568FE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588690" y="5371846"/>
            <a:ext cx="2817950" cy="540000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5" name="Picture Placeholder 15">
            <a:extLst>
              <a:ext uri="{FF2B5EF4-FFF2-40B4-BE49-F238E27FC236}">
                <a16:creationId xmlns:a16="http://schemas.microsoft.com/office/drawing/2014/main" id="{A88BEF2F-BB04-4330-BC4B-2912B69653B6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4588690" y="4354563"/>
            <a:ext cx="459486" cy="557784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675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16" name="Picture Placeholder 11">
            <a:extLst>
              <a:ext uri="{FF2B5EF4-FFF2-40B4-BE49-F238E27FC236}">
                <a16:creationId xmlns:a16="http://schemas.microsoft.com/office/drawing/2014/main" id="{48D7F0F9-4118-4257-9D45-A5772C2110D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897455" y="742867"/>
            <a:ext cx="589788" cy="521208"/>
          </a:xfrm>
          <a:ln w="6350">
            <a:solidFill>
              <a:schemeClr val="accent5">
                <a:alpha val="50000"/>
              </a:schemeClr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75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276575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29233-8E4C-4046-85BB-5166B8A721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4043" y="3252538"/>
            <a:ext cx="8455914" cy="1348720"/>
          </a:xfrm>
          <a:solidFill>
            <a:schemeClr val="bg1">
              <a:alpha val="60000"/>
            </a:schemeClr>
          </a:solidFill>
        </p:spPr>
        <p:txBody>
          <a:bodyPr anchor="ctr" anchorCtr="0">
            <a:normAutofit/>
          </a:bodyPr>
          <a:lstStyle>
            <a:lvl1pPr algn="ctr">
              <a:defRPr sz="4125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A507DE-4CA5-4E76-8450-4125151EB3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043" y="4628730"/>
            <a:ext cx="8455914" cy="1772070"/>
          </a:xfrm>
          <a:solidFill>
            <a:schemeClr val="accent1">
              <a:alpha val="30000"/>
            </a:schemeClr>
          </a:solidFill>
        </p:spPr>
        <p:txBody>
          <a:bodyPr tIns="252000" rIns="90000" anchor="t" anchorCtr="0">
            <a:norm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7987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C2DEF1B-00D0-44E1-8603-CE979D2C4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4091" y="2028826"/>
            <a:ext cx="3545100" cy="725776"/>
          </a:xfrm>
          <a:solidFill>
            <a:schemeClr val="accent1">
              <a:alpha val="60000"/>
            </a:schemeClr>
          </a:solidFill>
        </p:spPr>
        <p:txBody>
          <a:bodyPr vert="horz" lIns="396000" tIns="45720" rIns="91440" bIns="45720" rtlCol="0" anchor="ctr" anchorCtr="0">
            <a:noAutofit/>
          </a:bodyPr>
          <a:lstStyle>
            <a:lvl1pPr marL="0" indent="0">
              <a:buNone/>
              <a:defRPr lang="en-US" dirty="0">
                <a:solidFill>
                  <a:schemeClr val="bg1"/>
                </a:solidFill>
              </a:defRPr>
            </a:lvl1pPr>
          </a:lstStyle>
          <a:p>
            <a:pPr marL="171450" lvl="0" indent="-171450"/>
            <a:r>
              <a:rPr lang="en-US" smtClean="0"/>
              <a:t>Edit Master text styles</a:t>
            </a:r>
          </a:p>
        </p:txBody>
      </p:sp>
      <p:sp>
        <p:nvSpPr>
          <p:cNvPr id="20" name="Title 19">
            <a:extLst>
              <a:ext uri="{FF2B5EF4-FFF2-40B4-BE49-F238E27FC236}">
                <a16:creationId xmlns:a16="http://schemas.microsoft.com/office/drawing/2014/main" id="{64B737A3-9F6C-4989-B51B-07BDDD38FD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4091" y="2754601"/>
            <a:ext cx="3545100" cy="1861200"/>
          </a:xfrm>
          <a:solidFill>
            <a:schemeClr val="bg1">
              <a:alpha val="50000"/>
            </a:schemeClr>
          </a:solidFill>
        </p:spPr>
        <p:txBody>
          <a:bodyPr lIns="396000" tIns="0" rIns="0" bIns="0">
            <a:noAutofit/>
          </a:bodyPr>
          <a:lstStyle>
            <a:lvl1pPr>
              <a:lnSpc>
                <a:spcPct val="85000"/>
              </a:lnSpc>
              <a:defRPr sz="4125"/>
            </a:lvl1pPr>
          </a:lstStyle>
          <a:p>
            <a:r>
              <a:rPr lang="en-US" dirty="0"/>
              <a:t>Click to Edit Title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16801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" orient="horz" pos="55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61479DD-CE43-4425-B485-C8F1C7547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7940"/>
            <a:ext cx="7886700" cy="3874709"/>
          </a:xfrm>
        </p:spPr>
        <p:txBody>
          <a:bodyPr>
            <a:normAutofit/>
          </a:bodyPr>
          <a:lstStyle>
            <a:lvl1pPr marL="171450" indent="-17145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  <a:defRPr sz="1500"/>
            </a:lvl1pPr>
            <a:lvl2pPr marL="514350" indent="-17145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  <a:defRPr sz="1350"/>
            </a:lvl2pPr>
            <a:lvl3pPr marL="857250" indent="-17145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  <a:defRPr sz="1200"/>
            </a:lvl3pPr>
            <a:lvl4pPr marL="1200150" indent="-17145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  <a:defRPr sz="1050"/>
            </a:lvl4pPr>
            <a:lvl5pPr marL="1543050" indent="-17145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  <a:defRPr sz="105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131326-08A9-441D-B1A8-662714158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460" y="740998"/>
            <a:ext cx="7151765" cy="568800"/>
          </a:xfrm>
        </p:spPr>
        <p:txBody>
          <a:bodyPr lIns="36000" tIns="0" rIns="0" bIns="0"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9C403B-F50A-4124-BE88-55C843FAE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8E8F-7A79-47A4-A23F-F3FD3E2A15F3}" type="datetime1">
              <a:rPr lang="en-US" smtClean="0"/>
              <a:t>8/17/2018</a:t>
            </a:fld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A151E7-E2A1-4EA3-8293-FA9D289D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B57EB4-66F5-49E8-A8EF-39029E94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01203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31326-08A9-441D-B1A8-662714158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460" y="740998"/>
            <a:ext cx="7151765" cy="568800"/>
          </a:xfrm>
        </p:spPr>
        <p:txBody>
          <a:bodyPr lIns="36000" tIns="0" rIns="0" bIns="0"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9C403B-F50A-4124-BE88-55C843FAE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8E8F-7A79-47A4-A23F-F3FD3E2A15F3}" type="datetime1">
              <a:rPr lang="en-US" smtClean="0"/>
              <a:t>8/17/2018</a:t>
            </a:fld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A151E7-E2A1-4EA3-8293-FA9D289D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B57EB4-66F5-49E8-A8EF-39029E94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61FE0B9B-7D73-4311-B749-C3FA874AF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459" y="1597938"/>
            <a:ext cx="3615400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9CA39242-8640-435B-8C03-0CB0BC8E88E6}"/>
              </a:ext>
            </a:extLst>
          </p:cNvPr>
          <p:cNvSpPr>
            <a:spLocks noGrp="1"/>
          </p:cNvSpPr>
          <p:nvPr>
            <p:ph type="body" idx="30"/>
          </p:nvPr>
        </p:nvSpPr>
        <p:spPr>
          <a:xfrm>
            <a:off x="4871843" y="1597938"/>
            <a:ext cx="3615400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314D5FA-EBD7-472E-9864-D76743BAB4DF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627460" y="2055044"/>
            <a:ext cx="3615928" cy="3417605"/>
          </a:xfrm>
        </p:spPr>
        <p:txBody>
          <a:bodyPr lIns="36000" tIns="0" rIns="0" bIns="0">
            <a:normAutofit/>
          </a:bodyPr>
          <a:lstStyle>
            <a:lvl1pPr marL="0" indent="0" algn="l">
              <a:buNone/>
              <a:defRPr sz="1500"/>
            </a:lvl1pPr>
            <a:lvl2pPr marL="342900" indent="0" algn="l">
              <a:buNone/>
              <a:defRPr sz="1350"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BA129CFA-D87C-494E-9E6D-E317C4D157EB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4871315" y="2055044"/>
            <a:ext cx="3615928" cy="3417605"/>
          </a:xfrm>
        </p:spPr>
        <p:txBody>
          <a:bodyPr lIns="36000" tIns="0" rIns="0" bIns="0">
            <a:normAutofit/>
          </a:bodyPr>
          <a:lstStyle>
            <a:lvl1pPr marL="0" indent="0" algn="l">
              <a:buNone/>
              <a:defRPr sz="1500"/>
            </a:lvl1pPr>
            <a:lvl2pPr marL="342900" indent="0" algn="l">
              <a:buNone/>
              <a:defRPr sz="1350"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1598894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B7BBC9A-B18B-4F56-8515-321CD01B2666}"/>
              </a:ext>
            </a:extLst>
          </p:cNvPr>
          <p:cNvSpPr/>
          <p:nvPr userDrawn="1"/>
        </p:nvSpPr>
        <p:spPr>
          <a:xfrm>
            <a:off x="4572000" y="1838559"/>
            <a:ext cx="4239816" cy="3761895"/>
          </a:xfrm>
          <a:prstGeom prst="rect">
            <a:avLst/>
          </a:prstGeom>
          <a:solidFill>
            <a:schemeClr val="accent6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131326-08A9-441D-B1A8-662714158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460" y="740998"/>
            <a:ext cx="7151765" cy="568800"/>
          </a:xfrm>
        </p:spPr>
        <p:txBody>
          <a:bodyPr lIns="36000" tIns="0" rIns="0" bIns="0"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9C403B-F50A-4124-BE88-55C843FAE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8E8F-7A79-47A4-A23F-F3FD3E2A15F3}" type="datetime1">
              <a:rPr lang="en-US" smtClean="0"/>
              <a:t>8/17/2018</a:t>
            </a:fld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A151E7-E2A1-4EA3-8293-FA9D289D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B57EB4-66F5-49E8-A8EF-39029E94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3076231-2A54-4E4C-AED3-197E208C14BB}"/>
              </a:ext>
            </a:extLst>
          </p:cNvPr>
          <p:cNvSpPr/>
          <p:nvPr userDrawn="1"/>
        </p:nvSpPr>
        <p:spPr>
          <a:xfrm>
            <a:off x="0" y="1838559"/>
            <a:ext cx="4572000" cy="3761895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5E84782-CEED-4A74-8650-9CC907EA7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1" y="2166174"/>
            <a:ext cx="3613018" cy="338901"/>
          </a:xfrm>
        </p:spPr>
        <p:txBody>
          <a:bodyPr anchor="ctr" anchorCtr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1650" b="1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257175" lvl="0" indent="-257175" algn="l" defTabSz="685800" rtl="0" eaLnBrk="1" latinLnBrk="0" hangingPunct="1">
              <a:lnSpc>
                <a:spcPct val="90000"/>
              </a:lnSpc>
              <a:spcBef>
                <a:spcPts val="750"/>
              </a:spcBef>
            </a:pPr>
            <a:r>
              <a:rPr lang="en-US" smtClean="0"/>
              <a:t>Edit Master text styles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A4442761-B05F-4E61-83C8-DA8019B093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1" y="2614467"/>
            <a:ext cx="3613018" cy="2667396"/>
          </a:xfrm>
        </p:spPr>
        <p:txBody>
          <a:bodyPr>
            <a:normAutofit/>
          </a:bodyPr>
          <a:lstStyle>
            <a:lvl1pPr marL="171450" indent="-17145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  <a:defRPr sz="1050"/>
            </a:lvl1pPr>
            <a:lvl2pPr marL="514350" indent="-17145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  <a:defRPr sz="105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675CE59E-BBF8-4A23-A2D4-859D2A375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71842" y="2166173"/>
            <a:ext cx="3644699" cy="33890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lang="en-US" sz="1650" b="1">
                <a:latin typeface="+mj-lt"/>
              </a:defRPr>
            </a:lvl1pPr>
          </a:lstStyle>
          <a:p>
            <a:pPr marL="171450" lvl="0" indent="-171450"/>
            <a:r>
              <a:rPr lang="en-US" smtClean="0"/>
              <a:t>Edit Master text styles</a:t>
            </a: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E8F94DDD-6A48-4E09-A419-FAF3E395AB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71842" y="2614467"/>
            <a:ext cx="3644699" cy="2667396"/>
          </a:xfrm>
        </p:spPr>
        <p:txBody>
          <a:bodyPr>
            <a:normAutofit/>
          </a:bodyPr>
          <a:lstStyle>
            <a:lvl1pPr marL="171450" indent="-171450"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  <a:defRPr sz="1050"/>
            </a:lvl1pPr>
            <a:lvl2pPr marL="514350" indent="-171450"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3208155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931B8-6920-4B59-AD28-CB99D1D3F1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095" y="3521159"/>
            <a:ext cx="1981962" cy="1041316"/>
          </a:xfrm>
        </p:spPr>
        <p:txBody>
          <a:bodyPr lIns="36000" tIns="0" rIns="0" bIns="0" anchor="b"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Title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6A6A6-0C1D-4435-9DB9-9E50E52E8D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6095" y="4669674"/>
            <a:ext cx="1981962" cy="1041316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144CC-98A7-494C-8C18-4B4DD6094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78B1225C-A326-43F6-99D9-A073D5261568}" type="datetime1">
              <a:rPr lang="en-US" smtClean="0"/>
              <a:t>8/17/2018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7AD20-725D-45E4-8D6A-08EF4C818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6A1DB-63FF-4850-A872-85EE7C087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3548F99-E128-4301-95D8-8FDACDA5912F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903872" y="4669674"/>
            <a:ext cx="4706603" cy="1041316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05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BB0064D4-BDD6-4678-9FA4-3A77F1600A6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4043" y="457200"/>
            <a:ext cx="8455914" cy="29718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1C7490E-08AD-4189-8849-3BD35E900B8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2381" y="838066"/>
            <a:ext cx="589788" cy="521208"/>
          </a:xfrm>
          <a:ln>
            <a:solidFill>
              <a:schemeClr val="accent5"/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75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83644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144CC-98A7-494C-8C18-4B4DD6094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78B1225C-A326-43F6-99D9-A073D5261568}" type="datetime1">
              <a:rPr lang="en-US" smtClean="0"/>
              <a:t>8/17/2018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7AD20-725D-45E4-8D6A-08EF4C818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6A1DB-63FF-4850-A872-85EE7C087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0DF9619-89F0-4C89-BF3C-FB75431C0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3611" y="622350"/>
            <a:ext cx="5876779" cy="112461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02830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5" pos="2880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144CC-98A7-494C-8C18-4B4DD60949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99049" y="5810400"/>
            <a:ext cx="810000" cy="234000"/>
          </a:xfrm>
        </p:spPr>
        <p:txBody>
          <a:bodyPr anchor="b" anchorCtr="0"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BC23DBD1-F259-4AEB-A7D9-D728D6E04490}" type="datetime1">
              <a:rPr lang="en-US" smtClean="0"/>
              <a:t>8/17/2018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7AD20-725D-45E4-8D6A-08EF4C818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6A1DB-63FF-4850-A872-85EE7C087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181104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42" userDrawn="1">
          <p15:clr>
            <a:srgbClr val="FBAE40"/>
          </p15:clr>
        </p15:guide>
        <p15:guide id="2" pos="380" userDrawn="1">
          <p15:clr>
            <a:srgbClr val="FBAE40"/>
          </p15:clr>
        </p15:guide>
        <p15:guide id="3" orient="horz" pos="504" userDrawn="1">
          <p15:clr>
            <a:srgbClr val="FBAE40"/>
          </p15:clr>
        </p15:guide>
        <p15:guide id="4" pos="5381" userDrawn="1">
          <p15:clr>
            <a:srgbClr val="FBAE40"/>
          </p15:clr>
        </p15:guide>
        <p15:guide id="5" pos="2880" userDrawn="1">
          <p15:clr>
            <a:srgbClr val="FBAE40"/>
          </p15:clr>
        </p15:guide>
        <p15:guide id="6" orient="horz" pos="2160" userDrawn="1">
          <p15:clr>
            <a:srgbClr val="FBAE40"/>
          </p15:clr>
        </p15:guide>
        <p15:guide id="7" pos="5551" userDrawn="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595AFC1-BF2C-4C83-B474-7121F9C0B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457200"/>
            <a:ext cx="4239816" cy="5403851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B931B8-6920-4B59-AD28-CB99D1D3F1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2595" y="691752"/>
            <a:ext cx="3438159" cy="540001"/>
          </a:xfrm>
        </p:spPr>
        <p:txBody>
          <a:bodyPr lIns="36000" tIns="0" rIns="0" bIns="0" anchor="b"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Title Here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144CC-98A7-494C-8C18-4B4DD60949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99049" y="5810400"/>
            <a:ext cx="810000" cy="234000"/>
          </a:xfrm>
        </p:spPr>
        <p:txBody>
          <a:bodyPr anchor="b" anchorCtr="0"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BC23DBD1-F259-4AEB-A7D9-D728D6E04490}" type="datetime1">
              <a:rPr lang="en-US" smtClean="0"/>
              <a:t>8/17/2018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7AD20-725D-45E4-8D6A-08EF4C818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6A1DB-63FF-4850-A872-85EE7C087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8ECAA0F2-C20F-4289-BFB8-9BC2C65A8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2" y="1326250"/>
            <a:ext cx="3430913" cy="4484150"/>
          </a:xfrm>
        </p:spPr>
        <p:txBody>
          <a:bodyPr vert="horz" lIns="36000" tIns="0" rIns="0" bIns="0" rtlCol="0">
            <a:normAutofit/>
          </a:bodyPr>
          <a:lstStyle>
            <a:lvl1pPr marL="0" indent="0">
              <a:buNone/>
              <a:defRPr lang="en-US" sz="1350">
                <a:solidFill>
                  <a:schemeClr val="tx2"/>
                </a:solidFill>
              </a:defRPr>
            </a:lvl1pPr>
          </a:lstStyle>
          <a:p>
            <a:pPr marL="171450" lvl="0" indent="-17145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50065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42" userDrawn="1">
          <p15:clr>
            <a:srgbClr val="FBAE40"/>
          </p15:clr>
        </p15:guide>
        <p15:guide id="2" pos="380" userDrawn="1">
          <p15:clr>
            <a:srgbClr val="FBAE40"/>
          </p15:clr>
        </p15:guide>
        <p15:guide id="3" orient="horz" pos="528" userDrawn="1">
          <p15:clr>
            <a:srgbClr val="FBAE40"/>
          </p15:clr>
        </p15:guide>
        <p15:guide id="4" pos="5381" userDrawn="1">
          <p15:clr>
            <a:srgbClr val="FBAE40"/>
          </p15:clr>
        </p15:guide>
        <p15:guide id="5" pos="2880" userDrawn="1">
          <p15:clr>
            <a:srgbClr val="FBAE40"/>
          </p15:clr>
        </p15:guide>
        <p15:guide id="6" orient="horz" pos="2160" userDrawn="1">
          <p15:clr>
            <a:srgbClr val="FBAE40"/>
          </p15:clr>
        </p15:guide>
        <p15:guide id="7" pos="5551" userDrawn="1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144CC-98A7-494C-8C18-4B4DD6094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DA9C29-DD8E-4518-B4D3-44806885A5F9}" type="datetime1">
              <a:rPr lang="en-US" smtClean="0"/>
              <a:t>8/17/2018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7AD20-725D-45E4-8D6A-08EF4C818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FOOADDTER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6A1DB-63FF-4850-A872-85EE7C087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CE5352E-9B9F-4EDC-8769-7FA3D3F814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D46F9B8-64BA-45E5-845E-CA6696C25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6231" y="742868"/>
            <a:ext cx="5551538" cy="566931"/>
          </a:xfrm>
        </p:spPr>
        <p:txBody>
          <a:bodyPr lIns="36000" tIns="0" rIns="0" bIns="0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04937D3-320F-475C-B607-8D8AE31FF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44043" y="2277980"/>
            <a:ext cx="8467773" cy="4122820"/>
          </a:xfrm>
        </p:spPr>
        <p:txBody>
          <a:bodyPr anchor="ctr" anchorCtr="0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68404903-B722-4F8B-94E9-F478DB3A75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96231" y="1377834"/>
            <a:ext cx="5551538" cy="540000"/>
          </a:xfrm>
        </p:spPr>
        <p:txBody>
          <a:bodyPr vert="horz" lIns="36000" tIns="0" rIns="0" bIns="0" rtlCol="0">
            <a:normAutofit/>
          </a:bodyPr>
          <a:lstStyle>
            <a:lvl1pPr marL="0" indent="0" algn="ctr">
              <a:buNone/>
              <a:defRPr lang="en-US" sz="1350">
                <a:solidFill>
                  <a:schemeClr val="tx2"/>
                </a:solidFill>
              </a:defRPr>
            </a:lvl1pPr>
          </a:lstStyle>
          <a:p>
            <a:pPr marL="171450" lvl="0" indent="-171450" algn="ctr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77286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5" pos="2880" userDrawn="1">
          <p15:clr>
            <a:srgbClr val="FBAE40"/>
          </p15:clr>
        </p15:guide>
        <p15:guide id="6" orient="horz" pos="2160" userDrawn="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9C1590D-4639-4494-A37B-A15E7114F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42868"/>
            <a:ext cx="6777990" cy="566931"/>
          </a:xfrm>
        </p:spPr>
        <p:txBody>
          <a:bodyPr lIns="36000" tIns="0" rIns="0" bIns="0"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40C1F5F-4B50-4906-83E6-9A2F1CB1F6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3621" y="2982417"/>
            <a:ext cx="1234440" cy="519503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172EC0A4-5E0C-44C7-B8BF-100C17934C9D}"/>
              </a:ext>
            </a:extLst>
          </p:cNvPr>
          <p:cNvSpPr>
            <a:spLocks noGrp="1"/>
          </p:cNvSpPr>
          <p:nvPr>
            <p:ph type="body" sz="half" idx="34" hasCustomPrompt="1"/>
          </p:nvPr>
        </p:nvSpPr>
        <p:spPr>
          <a:xfrm>
            <a:off x="1049570" y="1924687"/>
            <a:ext cx="1852474" cy="982274"/>
          </a:xfrm>
        </p:spPr>
        <p:txBody>
          <a:bodyPr l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650" b="1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Master text</a:t>
            </a:r>
            <a:br>
              <a:rPr lang="en-US" dirty="0"/>
            </a:br>
            <a:r>
              <a:rPr lang="en-US" dirty="0"/>
              <a:t>styles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09E18E3-2E11-4B74-AF2C-001F81DE3F24}"/>
              </a:ext>
            </a:extLst>
          </p:cNvPr>
          <p:cNvSpPr>
            <a:spLocks noGrp="1"/>
          </p:cNvSpPr>
          <p:nvPr>
            <p:ph type="body" sz="half" idx="36"/>
          </p:nvPr>
        </p:nvSpPr>
        <p:spPr>
          <a:xfrm>
            <a:off x="1958464" y="2982417"/>
            <a:ext cx="1042416" cy="519503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marL="0" lv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2" name="Picture Placeholder 12">
            <a:extLst>
              <a:ext uri="{FF2B5EF4-FFF2-40B4-BE49-F238E27FC236}">
                <a16:creationId xmlns:a16="http://schemas.microsoft.com/office/drawing/2014/main" id="{D61E6447-2CC7-47A3-8681-4133CCCB54D6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68021" y="3605411"/>
            <a:ext cx="1227582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CAD91B82-5EEF-4712-A699-B8302B6558DD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1886005" y="3605411"/>
            <a:ext cx="1227582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7FAEB2B-6A01-4C63-ACA3-03B6E2919E8A}"/>
              </a:ext>
            </a:extLst>
          </p:cNvPr>
          <p:cNvSpPr>
            <a:spLocks noGrp="1"/>
          </p:cNvSpPr>
          <p:nvPr>
            <p:ph type="body" sz="half" idx="39"/>
          </p:nvPr>
        </p:nvSpPr>
        <p:spPr>
          <a:xfrm>
            <a:off x="3716452" y="2982417"/>
            <a:ext cx="1585131" cy="519503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marL="0" lv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89680D39-3D54-40CF-ABCB-BA448F099B30}"/>
              </a:ext>
            </a:extLst>
          </p:cNvPr>
          <p:cNvSpPr>
            <a:spLocks noGrp="1"/>
          </p:cNvSpPr>
          <p:nvPr>
            <p:ph type="body" sz="half" idx="40" hasCustomPrompt="1"/>
          </p:nvPr>
        </p:nvSpPr>
        <p:spPr>
          <a:xfrm>
            <a:off x="4131878" y="1924687"/>
            <a:ext cx="1216813" cy="982274"/>
          </a:xfrm>
        </p:spPr>
        <p:txBody>
          <a:bodyPr l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650" b="1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Master text</a:t>
            </a:r>
            <a:br>
              <a:rPr lang="en-US" dirty="0"/>
            </a:br>
            <a:r>
              <a:rPr lang="en-US" dirty="0"/>
              <a:t>styles</a:t>
            </a:r>
          </a:p>
        </p:txBody>
      </p:sp>
      <p:sp>
        <p:nvSpPr>
          <p:cNvPr id="17" name="Picture Placeholder 12">
            <a:extLst>
              <a:ext uri="{FF2B5EF4-FFF2-40B4-BE49-F238E27FC236}">
                <a16:creationId xmlns:a16="http://schemas.microsoft.com/office/drawing/2014/main" id="{E81CA5F1-31CE-4D4C-A27D-2B342ECD994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3720937" y="3605411"/>
            <a:ext cx="1536192" cy="8961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7C3544C3-FDC7-4C8F-A615-9529597C549D}"/>
              </a:ext>
            </a:extLst>
          </p:cNvPr>
          <p:cNvSpPr>
            <a:spLocks noGrp="1"/>
          </p:cNvSpPr>
          <p:nvPr>
            <p:ph type="body" sz="half" idx="45"/>
          </p:nvPr>
        </p:nvSpPr>
        <p:spPr>
          <a:xfrm>
            <a:off x="5936371" y="2982417"/>
            <a:ext cx="1647784" cy="519503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marL="0" lv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7691DC2D-3064-4822-9D2D-80D59EA85EBB}"/>
              </a:ext>
            </a:extLst>
          </p:cNvPr>
          <p:cNvSpPr>
            <a:spLocks noGrp="1"/>
          </p:cNvSpPr>
          <p:nvPr>
            <p:ph type="body" sz="half" idx="46" hasCustomPrompt="1"/>
          </p:nvPr>
        </p:nvSpPr>
        <p:spPr>
          <a:xfrm>
            <a:off x="6351797" y="1924687"/>
            <a:ext cx="1216813" cy="982274"/>
          </a:xfrm>
        </p:spPr>
        <p:txBody>
          <a:bodyPr l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650" b="1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Master text</a:t>
            </a:r>
            <a:br>
              <a:rPr lang="en-US" dirty="0"/>
            </a:br>
            <a:r>
              <a:rPr lang="en-US" dirty="0"/>
              <a:t>styles</a:t>
            </a:r>
          </a:p>
        </p:txBody>
      </p:sp>
      <p:sp>
        <p:nvSpPr>
          <p:cNvPr id="24" name="Picture Placeholder 12">
            <a:extLst>
              <a:ext uri="{FF2B5EF4-FFF2-40B4-BE49-F238E27FC236}">
                <a16:creationId xmlns:a16="http://schemas.microsoft.com/office/drawing/2014/main" id="{130FD286-B22E-4EEB-8B67-4CE7BF2FBA89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5940856" y="3605411"/>
            <a:ext cx="960120" cy="896112"/>
          </a:xfrm>
          <a:ln>
            <a:solidFill>
              <a:schemeClr val="accent5"/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EDCAE751-A04A-4A9B-8EE4-3E1B64E955F3}"/>
              </a:ext>
            </a:extLst>
          </p:cNvPr>
          <p:cNvSpPr>
            <a:spLocks noGrp="1"/>
          </p:cNvSpPr>
          <p:nvPr>
            <p:ph type="body" sz="half" idx="49"/>
          </p:nvPr>
        </p:nvSpPr>
        <p:spPr>
          <a:xfrm>
            <a:off x="5916200" y="4704397"/>
            <a:ext cx="1667954" cy="519503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marL="0" lv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21FD07BB-52C2-4F52-A969-6778D844E8D4}"/>
              </a:ext>
            </a:extLst>
          </p:cNvPr>
          <p:cNvSpPr>
            <a:spLocks noGrp="1"/>
          </p:cNvSpPr>
          <p:nvPr>
            <p:ph type="body" sz="half" idx="50"/>
          </p:nvPr>
        </p:nvSpPr>
        <p:spPr>
          <a:xfrm>
            <a:off x="656035" y="5838788"/>
            <a:ext cx="6744817" cy="365122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2E1D5C74-7DD8-44F1-8142-1961D0C932B3}"/>
              </a:ext>
            </a:extLst>
          </p:cNvPr>
          <p:cNvSpPr>
            <a:spLocks noGrp="1"/>
          </p:cNvSpPr>
          <p:nvPr>
            <p:ph type="body" sz="half" idx="51"/>
          </p:nvPr>
        </p:nvSpPr>
        <p:spPr>
          <a:xfrm>
            <a:off x="3716452" y="4704396"/>
            <a:ext cx="1536192" cy="519503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marL="0" lv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28" name="Text Placeholder 7">
            <a:extLst>
              <a:ext uri="{FF2B5EF4-FFF2-40B4-BE49-F238E27FC236}">
                <a16:creationId xmlns:a16="http://schemas.microsoft.com/office/drawing/2014/main" id="{9A6D3509-A776-4654-B6B2-F528C9FE78E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28650" y="1951635"/>
            <a:ext cx="418802" cy="89611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5250" b="1">
                <a:gradFill flip="none" rotWithShape="1">
                  <a:gsLst>
                    <a:gs pos="100000">
                      <a:srgbClr val="6D3B4F"/>
                    </a:gs>
                    <a:gs pos="0">
                      <a:schemeClr val="bg2"/>
                    </a:gs>
                  </a:gsLst>
                  <a:lin ang="10800000" scaled="1"/>
                  <a:tileRect/>
                </a:gra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1</a:t>
            </a:r>
            <a:endParaRPr lang="ru-RU" dirty="0"/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BCA4A1CD-2E82-40FA-88EC-3D9F238493C2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3695749" y="1927715"/>
            <a:ext cx="418802" cy="89611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5250" b="1">
                <a:gradFill flip="none" rotWithShape="1">
                  <a:gsLst>
                    <a:gs pos="100000">
                      <a:srgbClr val="6D3B4F"/>
                    </a:gs>
                    <a:gs pos="0">
                      <a:schemeClr val="bg2"/>
                    </a:gs>
                  </a:gsLst>
                  <a:lin ang="10800000" scaled="1"/>
                  <a:tileRect/>
                </a:gra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1</a:t>
            </a:r>
            <a:endParaRPr lang="ru-RU" dirty="0"/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476CA787-1443-453E-A0C1-A9391E1B647D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916199" y="1931188"/>
            <a:ext cx="418802" cy="89611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5250" b="1">
                <a:gradFill flip="none" rotWithShape="1">
                  <a:gsLst>
                    <a:gs pos="100000">
                      <a:srgbClr val="6D3B4F"/>
                    </a:gs>
                    <a:gs pos="0">
                      <a:schemeClr val="bg2"/>
                    </a:gs>
                  </a:gsLst>
                  <a:lin ang="10800000" scaled="1"/>
                  <a:tileRect/>
                </a:gra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68271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" orient="horz" pos="55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Pictur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BB0064D4-BDD6-4678-9FA4-3A77F1600A6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0" y="457199"/>
            <a:ext cx="4227957" cy="595947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B931B8-6920-4B59-AD28-CB99D1D3F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595" y="1436915"/>
            <a:ext cx="3438159" cy="1001338"/>
          </a:xfrm>
        </p:spPr>
        <p:txBody>
          <a:bodyPr lIns="36000" tIns="0" rIns="0" bIns="0" anchor="b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6A6A6-0C1D-4435-9DB9-9E50E52E8D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2595" y="2545450"/>
            <a:ext cx="3438159" cy="540000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144CC-98A7-494C-8C18-4B4DD60949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99049" y="5810400"/>
            <a:ext cx="810000" cy="234000"/>
          </a:xfrm>
        </p:spPr>
        <p:txBody>
          <a:bodyPr anchor="b" anchorCtr="0"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BC23DBD1-F259-4AEB-A7D9-D728D6E04490}" type="datetime1">
              <a:rPr lang="en-US" smtClean="0"/>
              <a:t>8/17/2018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7AD20-725D-45E4-8D6A-08EF4C818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6A1DB-63FF-4850-A872-85EE7C087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3548F99-E128-4301-95D8-8FDACDA5912F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2596" y="3300065"/>
            <a:ext cx="3438159" cy="1745768"/>
          </a:xfrm>
        </p:spPr>
        <p:txBody>
          <a:bodyPr lIns="36000" tIns="0" rIns="0" bIns="0">
            <a:normAutofit/>
          </a:bodyPr>
          <a:lstStyle>
            <a:lvl1pPr marL="162000" indent="-162000">
              <a:spcBef>
                <a:spcPts val="450"/>
              </a:spcBef>
              <a:buClr>
                <a:schemeClr val="accent1">
                  <a:lumMod val="40000"/>
                  <a:lumOff val="60000"/>
                </a:schemeClr>
              </a:buClr>
              <a:buSzPct val="125000"/>
              <a:buFont typeface="Wingdings" panose="05000000000000000000" pitchFamily="2" charset="2"/>
              <a:buChar char="§"/>
              <a:defRPr sz="105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1C7490E-08AD-4189-8849-3BD35E900B8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3673" y="805589"/>
            <a:ext cx="589788" cy="521208"/>
          </a:xfrm>
          <a:ln w="6350">
            <a:solidFill>
              <a:schemeClr val="accent5">
                <a:alpha val="50000"/>
              </a:schemeClr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75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961137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ictur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466C2-B08E-47AF-9DA7-104243999B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44660" y="2264012"/>
            <a:ext cx="3438159" cy="540000"/>
          </a:xfrm>
        </p:spPr>
        <p:txBody>
          <a:bodyPr lIns="36000" tIns="0" rIns="0" bIns="0"/>
          <a:lstStyle/>
          <a:p>
            <a:r>
              <a:rPr lang="en-US" dirty="0"/>
              <a:t>Click to edit title style</a:t>
            </a:r>
            <a:endParaRPr lang="ru-RU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A31567-B240-40D5-82F7-A7DBFE5DDB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99049" y="5810400"/>
            <a:ext cx="810000" cy="234000"/>
          </a:xfrm>
        </p:spPr>
        <p:txBody>
          <a:bodyPr/>
          <a:lstStyle/>
          <a:p>
            <a:fld id="{23D0A551-48C9-48F6-BF4E-DE641842128B}" type="datetime1">
              <a:rPr lang="en-US" smtClean="0"/>
              <a:t>8/17/2018</a:t>
            </a:fld>
            <a:endParaRPr lang="ru-R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CFCD12-4263-4A80-B68E-F72622E6A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41E74F-5D68-44E6-AE69-70A1A935E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5" name="Picture Placeholder 7">
            <a:extLst>
              <a:ext uri="{FF2B5EF4-FFF2-40B4-BE49-F238E27FC236}">
                <a16:creationId xmlns:a16="http://schemas.microsoft.com/office/drawing/2014/main" id="{CD3882F6-C786-40F3-902A-6D4D2E6ED78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1141" y="457199"/>
            <a:ext cx="4227957" cy="595947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1100B10F-F811-4557-88AB-52E9E7FE0378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5044660" y="2990573"/>
            <a:ext cx="3438159" cy="2467690"/>
          </a:xfrm>
        </p:spPr>
        <p:txBody>
          <a:bodyPr lIns="36000" tIns="0" rIns="0" bIns="0">
            <a:normAutofit/>
          </a:bodyPr>
          <a:lstStyle>
            <a:lvl1pPr marL="162000" indent="-162000">
              <a:spcBef>
                <a:spcPts val="450"/>
              </a:spcBef>
              <a:buClr>
                <a:schemeClr val="accent1">
                  <a:lumMod val="40000"/>
                  <a:lumOff val="60000"/>
                </a:schemeClr>
              </a:buClr>
              <a:buSzPct val="125000"/>
              <a:buFont typeface="Wingdings" panose="05000000000000000000" pitchFamily="2" charset="2"/>
              <a:buChar char="§"/>
              <a:defRPr sz="105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Picture Placeholder 11">
            <a:extLst>
              <a:ext uri="{FF2B5EF4-FFF2-40B4-BE49-F238E27FC236}">
                <a16:creationId xmlns:a16="http://schemas.microsoft.com/office/drawing/2014/main" id="{48D7F0F9-4118-4257-9D45-A5772C2110D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897455" y="742867"/>
            <a:ext cx="589788" cy="521208"/>
          </a:xfrm>
          <a:ln w="6350">
            <a:solidFill>
              <a:schemeClr val="accent5">
                <a:alpha val="50000"/>
              </a:schemeClr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75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992851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466C2-B08E-47AF-9DA7-104243999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42868"/>
            <a:ext cx="6777990" cy="566931"/>
          </a:xfrm>
        </p:spPr>
        <p:txBody>
          <a:bodyPr lIns="36000" tIns="0" rIns="0" bIns="0"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D31C4-8140-4486-8E32-7EA32B162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459" y="2950868"/>
            <a:ext cx="3650059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A31567-B240-40D5-82F7-A7DBFE5DD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A551-48C9-48F6-BF4E-DE641842128B}" type="datetime1">
              <a:rPr lang="en-US" smtClean="0"/>
              <a:t>8/17/2018</a:t>
            </a:fld>
            <a:endParaRPr lang="ru-R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CFCD12-4263-4A80-B68E-F72622E6A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41E74F-5D68-44E6-AE69-70A1A935E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01E1CE2-D1DE-4252-B61A-6630E4C2CA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7459" y="3322311"/>
            <a:ext cx="3650059" cy="540000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3919B118-F379-4011-B1CF-E685CC09FA38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4865060" y="2950868"/>
            <a:ext cx="3650059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CF59DFEB-5DA9-4E64-84A0-3FAA808064B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65060" y="3318403"/>
            <a:ext cx="3650059" cy="540000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E6F4EC4F-5660-46EA-97AC-4F2DD125B48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7459" y="2284186"/>
            <a:ext cx="459486" cy="557784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675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F842B3BB-CE92-4AEA-A2FF-5EEC732A4EF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865060" y="2284186"/>
            <a:ext cx="459486" cy="557784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675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97EA708-3A77-4F99-A2EA-0333462ED1F9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27459" y="4654845"/>
            <a:ext cx="3650059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7" name="Text Placeholder 11">
            <a:extLst>
              <a:ext uri="{FF2B5EF4-FFF2-40B4-BE49-F238E27FC236}">
                <a16:creationId xmlns:a16="http://schemas.microsoft.com/office/drawing/2014/main" id="{67207F0C-C876-4E0B-B625-1FDCC3DE6BB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7459" y="5026287"/>
            <a:ext cx="3650059" cy="540000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8D53F1E4-6C15-48EA-8342-A2127473F132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4865060" y="4654845"/>
            <a:ext cx="3650059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Text Placeholder 11">
            <a:extLst>
              <a:ext uri="{FF2B5EF4-FFF2-40B4-BE49-F238E27FC236}">
                <a16:creationId xmlns:a16="http://schemas.microsoft.com/office/drawing/2014/main" id="{F3CFD351-584A-4587-BC54-F35254DC7E2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865060" y="5022379"/>
            <a:ext cx="3650059" cy="540000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0" name="Picture Placeholder 15">
            <a:extLst>
              <a:ext uri="{FF2B5EF4-FFF2-40B4-BE49-F238E27FC236}">
                <a16:creationId xmlns:a16="http://schemas.microsoft.com/office/drawing/2014/main" id="{1303F657-7B5B-4B28-8EAA-386438351FB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27459" y="3988163"/>
            <a:ext cx="459486" cy="557784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675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31" name="Picture Placeholder 15">
            <a:extLst>
              <a:ext uri="{FF2B5EF4-FFF2-40B4-BE49-F238E27FC236}">
                <a16:creationId xmlns:a16="http://schemas.microsoft.com/office/drawing/2014/main" id="{F994D41E-0FC7-48BC-98E8-C6B199A7B04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865060" y="3988163"/>
            <a:ext cx="459486" cy="557784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675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68514664-8AD0-4DF7-8C6F-12FFA6BEA7B2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628650" y="1377833"/>
            <a:ext cx="6777990" cy="540000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4" name="Picture Placeholder 11">
            <a:extLst>
              <a:ext uri="{FF2B5EF4-FFF2-40B4-BE49-F238E27FC236}">
                <a16:creationId xmlns:a16="http://schemas.microsoft.com/office/drawing/2014/main" id="{48D7F0F9-4118-4257-9D45-A5772C2110D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897455" y="742867"/>
            <a:ext cx="589788" cy="521208"/>
          </a:xfrm>
          <a:ln w="6350">
            <a:solidFill>
              <a:schemeClr val="accent5">
                <a:alpha val="50000"/>
              </a:schemeClr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75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834853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itor and Two Text 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DE44FD2-4D01-4152-92DA-14AD1463CC94}"/>
              </a:ext>
            </a:extLst>
          </p:cNvPr>
          <p:cNvSpPr/>
          <p:nvPr userDrawn="1"/>
        </p:nvSpPr>
        <p:spPr>
          <a:xfrm>
            <a:off x="659359" y="2301657"/>
            <a:ext cx="3943349" cy="4374516"/>
          </a:xfrm>
          <a:prstGeom prst="rect">
            <a:avLst/>
          </a:prstGeom>
          <a:blipFill>
            <a:blip r:embed="rId2"/>
            <a:srcRect/>
            <a:stretch>
              <a:fillRect l="-2654" t="-2825" r="2654" b="-1017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2466C2-B08E-47AF-9DA7-104243999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42868"/>
            <a:ext cx="6777990" cy="566931"/>
          </a:xfrm>
        </p:spPr>
        <p:txBody>
          <a:bodyPr lIns="36000" tIns="0" rIns="0" bIns="0"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A31567-B240-40D5-82F7-A7DBFE5DD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FFEB-7D66-4958-8CB8-D2B18C6A5A9B}" type="datetime1">
              <a:rPr lang="en-US" smtClean="0"/>
              <a:t>8/17/2018</a:t>
            </a:fld>
            <a:endParaRPr lang="ru-R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CFCD12-4263-4A80-B68E-F72622E6A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41E74F-5D68-44E6-AE69-70A1A935E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3919B118-F379-4011-B1CF-E685CC09FA3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865060" y="3718884"/>
            <a:ext cx="1567159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CF59DFEB-5DA9-4E64-84A0-3FAA808064B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65060" y="4086418"/>
            <a:ext cx="1337310" cy="1271016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F842B3BB-CE92-4AEA-A2FF-5EEC732A4EF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865060" y="3069135"/>
            <a:ext cx="459486" cy="557784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675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68514664-8AD0-4DF7-8C6F-12FFA6BEA7B2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628650" y="1377833"/>
            <a:ext cx="6777990" cy="540000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B535E35-8075-4558-BA3A-C9DFB4FCA5B8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95883" y="2461528"/>
            <a:ext cx="3416300" cy="25908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9E1A0053-EF84-446F-850C-6AC8FF9CCEDF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6823710" y="3718884"/>
            <a:ext cx="1567159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32" name="Text Placeholder 11">
            <a:extLst>
              <a:ext uri="{FF2B5EF4-FFF2-40B4-BE49-F238E27FC236}">
                <a16:creationId xmlns:a16="http://schemas.microsoft.com/office/drawing/2014/main" id="{1534A936-14F3-4AEF-8CAD-03D91D568FE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823710" y="4086418"/>
            <a:ext cx="1337310" cy="1271016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5" name="Picture Placeholder 15">
            <a:extLst>
              <a:ext uri="{FF2B5EF4-FFF2-40B4-BE49-F238E27FC236}">
                <a16:creationId xmlns:a16="http://schemas.microsoft.com/office/drawing/2014/main" id="{A88BEF2F-BB04-4330-BC4B-2912B69653B6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823709" y="3069135"/>
            <a:ext cx="459486" cy="557784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675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16" name="Picture Placeholder 11">
            <a:extLst>
              <a:ext uri="{FF2B5EF4-FFF2-40B4-BE49-F238E27FC236}">
                <a16:creationId xmlns:a16="http://schemas.microsoft.com/office/drawing/2014/main" id="{48D7F0F9-4118-4257-9D45-A5772C2110D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897455" y="742867"/>
            <a:ext cx="589788" cy="521208"/>
          </a:xfrm>
          <a:ln w="6350">
            <a:solidFill>
              <a:schemeClr val="accent5">
                <a:alpha val="50000"/>
              </a:schemeClr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75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65674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" orient="horz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B7BBC9A-B18B-4F56-8515-321CD01B2666}"/>
              </a:ext>
            </a:extLst>
          </p:cNvPr>
          <p:cNvSpPr/>
          <p:nvPr userDrawn="1"/>
        </p:nvSpPr>
        <p:spPr>
          <a:xfrm>
            <a:off x="5981424" y="2875541"/>
            <a:ext cx="2818638" cy="3547872"/>
          </a:xfrm>
          <a:prstGeom prst="rect">
            <a:avLst/>
          </a:prstGeom>
          <a:solidFill>
            <a:schemeClr val="accent6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131326-08A9-441D-B1A8-662714158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460" y="740998"/>
            <a:ext cx="7151765" cy="568800"/>
          </a:xfrm>
        </p:spPr>
        <p:txBody>
          <a:bodyPr lIns="36000" tIns="0" rIns="0" bIns="0"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9C403B-F50A-4124-BE88-55C843FAE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8E8F-7A79-47A4-A23F-F3FD3E2A15F3}" type="datetime1">
              <a:rPr lang="en-US" smtClean="0"/>
              <a:t>8/17/2018</a:t>
            </a:fld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A151E7-E2A1-4EA3-8293-FA9D289D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B57EB4-66F5-49E8-A8EF-39029E94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C91FD06-686C-4DAB-8F12-FBDE6BBF3144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627460" y="1377833"/>
            <a:ext cx="7151765" cy="540000"/>
          </a:xfrm>
        </p:spPr>
        <p:txBody>
          <a:bodyPr lIns="36000" tIns="0" rIns="0" bIns="0">
            <a:normAutofit/>
          </a:bodyPr>
          <a:lstStyle>
            <a:lvl1pPr marL="0" indent="0" algn="l">
              <a:buNone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684F357-0C41-471E-A413-4D42ADE55B12}"/>
              </a:ext>
            </a:extLst>
          </p:cNvPr>
          <p:cNvSpPr/>
          <p:nvPr userDrawn="1"/>
        </p:nvSpPr>
        <p:spPr>
          <a:xfrm>
            <a:off x="344043" y="2852928"/>
            <a:ext cx="2818638" cy="3547872"/>
          </a:xfrm>
          <a:prstGeom prst="rect">
            <a:avLst/>
          </a:prstGeom>
          <a:solidFill>
            <a:schemeClr val="accent6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3076231-2A54-4E4C-AED3-197E208C14BB}"/>
              </a:ext>
            </a:extLst>
          </p:cNvPr>
          <p:cNvSpPr/>
          <p:nvPr userDrawn="1"/>
        </p:nvSpPr>
        <p:spPr>
          <a:xfrm>
            <a:off x="3162681" y="2395729"/>
            <a:ext cx="2818638" cy="4462271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63C66F5D-DEC7-40DB-ACC1-70F67F4C9F4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28565" y="3012361"/>
            <a:ext cx="950119" cy="78156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500" b="1">
                <a:gradFill flip="none" rotWithShape="1">
                  <a:gsLst>
                    <a:gs pos="100000">
                      <a:srgbClr val="6D3B4F"/>
                    </a:gs>
                    <a:gs pos="0">
                      <a:schemeClr val="bg2"/>
                    </a:gs>
                  </a:gsLst>
                  <a:lin ang="10800000" scaled="1"/>
                  <a:tileRect/>
                </a:gra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1</a:t>
            </a:r>
            <a:endParaRPr lang="ru-RU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61FE0B9B-7D73-4311-B749-C3FA874AF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460" y="4048567"/>
            <a:ext cx="2244209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4A6CBB7D-3142-4CED-98BE-68B4F7C14E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7460" y="4433658"/>
            <a:ext cx="2244209" cy="1358113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78844A59-978B-47C0-B59A-F529FA41BF1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68673" y="3012361"/>
            <a:ext cx="950119" cy="78156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500" b="1">
                <a:gradFill flip="none" rotWithShape="1">
                  <a:gsLst>
                    <a:gs pos="100000">
                      <a:srgbClr val="6D3B4F"/>
                    </a:gs>
                    <a:gs pos="0">
                      <a:schemeClr val="bg2"/>
                    </a:gs>
                  </a:gsLst>
                  <a:lin ang="10800000" scaled="1"/>
                  <a:tileRect/>
                </a:gra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ru-RU" dirty="0"/>
              <a:t>3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D09F31D3-FC19-4A61-A915-5F11C6F7EBD8}"/>
              </a:ext>
            </a:extLst>
          </p:cNvPr>
          <p:cNvSpPr>
            <a:spLocks noGrp="1"/>
          </p:cNvSpPr>
          <p:nvPr>
            <p:ph type="body" idx="27"/>
          </p:nvPr>
        </p:nvSpPr>
        <p:spPr>
          <a:xfrm>
            <a:off x="6267568" y="4048567"/>
            <a:ext cx="2244209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11">
            <a:extLst>
              <a:ext uri="{FF2B5EF4-FFF2-40B4-BE49-F238E27FC236}">
                <a16:creationId xmlns:a16="http://schemas.microsoft.com/office/drawing/2014/main" id="{6AA97C78-ABC3-4559-8EFA-1F24C3A6E3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267568" y="4433658"/>
            <a:ext cx="2244209" cy="1358113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92A70C67-E4B2-45C8-BD5F-DF3679B00C8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447203" y="3012361"/>
            <a:ext cx="950119" cy="78156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500" b="1">
                <a:gradFill flip="none" rotWithShape="1">
                  <a:gsLst>
                    <a:gs pos="100000">
                      <a:srgbClr val="6D3B4F"/>
                    </a:gs>
                    <a:gs pos="0">
                      <a:schemeClr val="bg2"/>
                    </a:gs>
                  </a:gsLst>
                  <a:lin ang="10800000" scaled="1"/>
                  <a:tileRect/>
                </a:gra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ru-RU" dirty="0"/>
              <a:t>2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9CA39242-8640-435B-8C03-0CB0BC8E88E6}"/>
              </a:ext>
            </a:extLst>
          </p:cNvPr>
          <p:cNvSpPr>
            <a:spLocks noGrp="1"/>
          </p:cNvSpPr>
          <p:nvPr>
            <p:ph type="body" idx="30"/>
          </p:nvPr>
        </p:nvSpPr>
        <p:spPr>
          <a:xfrm>
            <a:off x="3446098" y="4048567"/>
            <a:ext cx="2244209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7" name="Text Placeholder 11">
            <a:extLst>
              <a:ext uri="{FF2B5EF4-FFF2-40B4-BE49-F238E27FC236}">
                <a16:creationId xmlns:a16="http://schemas.microsoft.com/office/drawing/2014/main" id="{62E97E9F-0DAA-48F4-90F4-640195EAD7D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446098" y="4433658"/>
            <a:ext cx="2244209" cy="1358113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8" name="Picture Placeholder 11">
            <a:extLst>
              <a:ext uri="{FF2B5EF4-FFF2-40B4-BE49-F238E27FC236}">
                <a16:creationId xmlns:a16="http://schemas.microsoft.com/office/drawing/2014/main" id="{48D7F0F9-4118-4257-9D45-A5772C2110D7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7897455" y="742867"/>
            <a:ext cx="589788" cy="521208"/>
          </a:xfrm>
          <a:ln w="6350">
            <a:solidFill>
              <a:schemeClr val="accent5">
                <a:alpha val="50000"/>
              </a:schemeClr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75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412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31326-08A9-441D-B1A8-662714158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460" y="740998"/>
            <a:ext cx="7151765" cy="568800"/>
          </a:xfrm>
        </p:spPr>
        <p:txBody>
          <a:bodyPr lIns="36000" tIns="0" rIns="0" bIns="0"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9C403B-F50A-4124-BE88-55C843FAE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B3BF-9C89-4723-AE4C-8AC5E6572CE2}" type="datetime1">
              <a:rPr lang="en-US" smtClean="0"/>
              <a:t>8/17/2018</a:t>
            </a:fld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A151E7-E2A1-4EA3-8293-FA9D289D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B57EB4-66F5-49E8-A8EF-39029E94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3A2111-9E77-40EF-86DB-0DCF4279EE04}"/>
              </a:ext>
            </a:extLst>
          </p:cNvPr>
          <p:cNvSpPr/>
          <p:nvPr userDrawn="1"/>
        </p:nvSpPr>
        <p:spPr>
          <a:xfrm>
            <a:off x="332185" y="2238230"/>
            <a:ext cx="8811815" cy="1538525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20000"/>
                </a:schemeClr>
              </a:gs>
              <a:gs pos="0">
                <a:schemeClr val="bg2">
                  <a:alpha val="20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C91FD06-686C-4DAB-8F12-FBDE6BBF3144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627460" y="1377833"/>
            <a:ext cx="7151765" cy="540000"/>
          </a:xfrm>
        </p:spPr>
        <p:txBody>
          <a:bodyPr lIns="36000" tIns="0" rIns="0" bIns="0">
            <a:normAutofit/>
          </a:bodyPr>
          <a:lstStyle>
            <a:lvl1pPr marL="0" indent="0" algn="l">
              <a:buNone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BB9AC69A-F349-47A4-BC2D-27B0A751446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56035" y="2623019"/>
            <a:ext cx="2244209" cy="78156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500" b="1">
                <a:gradFill flip="none" rotWithShape="1">
                  <a:gsLst>
                    <a:gs pos="100000">
                      <a:srgbClr val="6D3B4F"/>
                    </a:gs>
                    <a:gs pos="0">
                      <a:schemeClr val="bg2"/>
                    </a:gs>
                  </a:gsLst>
                  <a:lin ang="10800000" scaled="1"/>
                  <a:tileRect/>
                </a:gra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1</a:t>
            </a:r>
            <a:endParaRPr lang="ru-RU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AC4E2DC-6DA0-4F8B-846F-A0B6430B2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460" y="4048567"/>
            <a:ext cx="2244209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87794B2-6DF5-42E5-A435-F8FADACBCF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7460" y="4433658"/>
            <a:ext cx="3670175" cy="1358113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DFC6F434-B720-414A-A92B-EFFC947E69C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876237" y="2616711"/>
            <a:ext cx="2244209" cy="78156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500" b="1">
                <a:gradFill flip="none" rotWithShape="1">
                  <a:gsLst>
                    <a:gs pos="100000">
                      <a:srgbClr val="6D3B4F"/>
                    </a:gs>
                    <a:gs pos="0">
                      <a:schemeClr val="bg2"/>
                    </a:gs>
                  </a:gsLst>
                  <a:lin ang="10800000" scaled="1"/>
                  <a:tileRect/>
                </a:gra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1</a:t>
            </a:r>
            <a:endParaRPr lang="ru-RU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DDDFEB1-7872-4940-890E-713981F69C4B}"/>
              </a:ext>
            </a:extLst>
          </p:cNvPr>
          <p:cNvSpPr>
            <a:spLocks noGrp="1"/>
          </p:cNvSpPr>
          <p:nvPr>
            <p:ph type="body" idx="30"/>
          </p:nvPr>
        </p:nvSpPr>
        <p:spPr>
          <a:xfrm>
            <a:off x="4876237" y="4048567"/>
            <a:ext cx="2244209" cy="334918"/>
          </a:xfrm>
        </p:spPr>
        <p:txBody>
          <a:bodyPr lIns="36000" tIns="0" rIns="0" bIns="0" anchor="b">
            <a:normAutofit/>
          </a:bodyPr>
          <a:lstStyle>
            <a:lvl1pPr marL="0" indent="0">
              <a:buNone/>
              <a:defRPr sz="165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9F54982B-78F2-4014-A84C-F25539C6DC8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876238" y="4433658"/>
            <a:ext cx="3640303" cy="1376965"/>
          </a:xfrm>
        </p:spPr>
        <p:txBody>
          <a:bodyPr lIns="36000" tIns="0" rIns="0" bIns="0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Picture Placeholder 11">
            <a:extLst>
              <a:ext uri="{FF2B5EF4-FFF2-40B4-BE49-F238E27FC236}">
                <a16:creationId xmlns:a16="http://schemas.microsoft.com/office/drawing/2014/main" id="{48D7F0F9-4118-4257-9D45-A5772C2110D7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7897455" y="742867"/>
            <a:ext cx="589788" cy="521208"/>
          </a:xfrm>
          <a:ln w="6350">
            <a:solidFill>
              <a:schemeClr val="accent5">
                <a:alpha val="50000"/>
              </a:schemeClr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75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2532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1909F8-4C72-41AE-A265-A2B21B72E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C406D-18BA-41D1-9AE4-5455C4F8F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08778-B918-4CC2-ACB0-052809B793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99049" y="5810623"/>
            <a:ext cx="810000" cy="234000"/>
          </a:xfrm>
          <a:prstGeom prst="rect">
            <a:avLst/>
          </a:prstGeom>
        </p:spPr>
        <p:txBody>
          <a:bodyPr vert="horz" lIns="91440" tIns="0" rIns="0" bIns="0" rtlCol="0" anchor="b" anchorCtr="0"/>
          <a:lstStyle>
            <a:lvl1pPr algn="r">
              <a:defRPr sz="7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3435D83B-8639-4535-9E2A-6F2776DA544B}" type="datetime1">
              <a:rPr lang="en-US" smtClean="0"/>
              <a:t>8/17/2018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98005-9236-461C-A055-9B9AB0DDFC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22949" y="6057923"/>
            <a:ext cx="3086100" cy="234000"/>
          </a:xfrm>
          <a:prstGeom prst="rect">
            <a:avLst/>
          </a:prstGeom>
        </p:spPr>
        <p:txBody>
          <a:bodyPr vert="horz" lIns="91440" tIns="0" rIns="0" bIns="0" rtlCol="0" anchor="t" anchorCtr="0"/>
          <a:lstStyle>
            <a:lvl1pPr algn="r">
              <a:defRPr sz="7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0050C-14A2-4A8D-A783-08B8265C7B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1109" y="6057923"/>
            <a:ext cx="295547" cy="234000"/>
          </a:xfrm>
          <a:prstGeom prst="rect">
            <a:avLst/>
          </a:prstGeom>
        </p:spPr>
        <p:txBody>
          <a:bodyPr vert="horz" lIns="90000" tIns="0" rIns="0" bIns="0" rtlCol="0" anchor="t" anchorCtr="0"/>
          <a:lstStyle>
            <a:lvl1pPr algn="ctr">
              <a:defRPr sz="75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CE5352E-9B9F-4EDC-8769-7FA3D3F814C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5337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69" r:id="rId6"/>
    <p:sldLayoutId id="2147483662" r:id="rId7"/>
    <p:sldLayoutId id="2147483667" r:id="rId8"/>
    <p:sldLayoutId id="2147483668" r:id="rId9"/>
    <p:sldLayoutId id="2147483654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  <p:sldLayoutId id="2147483679" r:id="rId20"/>
    <p:sldLayoutId id="2147483680" r:id="rId21"/>
    <p:sldLayoutId id="2147483682" r:id="rId22"/>
    <p:sldLayoutId id="2147483683" r:id="rId23"/>
    <p:sldLayoutId id="2147483684" r:id="rId24"/>
    <p:sldLayoutId id="2147483687" r:id="rId25"/>
    <p:sldLayoutId id="2147483688" r:id="rId26"/>
    <p:sldLayoutId id="2147483696" r:id="rId27"/>
    <p:sldLayoutId id="2147483693" r:id="rId28"/>
    <p:sldLayoutId id="2147483692" r:id="rId29"/>
    <p:sldLayoutId id="2147483694" r:id="rId30"/>
    <p:sldLayoutId id="2147483686" r:id="rId31"/>
    <p:sldLayoutId id="2147483695" r:id="rId32"/>
    <p:sldLayoutId id="2147483690" r:id="rId33"/>
    <p:sldLayoutId id="2147483685" r:id="rId34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50" userDrawn="1">
          <p15:clr>
            <a:srgbClr val="F26B43"/>
          </p15:clr>
        </p15:guide>
        <p15:guide id="2" pos="5551" userDrawn="1">
          <p15:clr>
            <a:srgbClr val="F26B43"/>
          </p15:clr>
        </p15:guide>
        <p15:guide id="3" pos="209" userDrawn="1">
          <p15:clr>
            <a:srgbClr val="F26B43"/>
          </p15:clr>
        </p15:guide>
        <p15:guide id="4" pos="413" userDrawn="1">
          <p15:clr>
            <a:srgbClr val="F26B43"/>
          </p15:clr>
        </p15:guide>
        <p15:guide id="5" pos="5347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377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597940"/>
            <a:ext cx="7886700" cy="465571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Today: Jared Diamond readings and notetaking skills</a:t>
            </a:r>
          </a:p>
          <a:p>
            <a:endParaRPr lang="en-US" sz="3200" dirty="0"/>
          </a:p>
          <a:p>
            <a:r>
              <a:rPr lang="en-US" sz="3200" b="1" dirty="0" smtClean="0"/>
              <a:t>HW</a:t>
            </a:r>
            <a:r>
              <a:rPr lang="en-US" sz="3200" dirty="0"/>
              <a:t> </a:t>
            </a:r>
            <a:r>
              <a:rPr lang="en-US" sz="3200" dirty="0" smtClean="0"/>
              <a:t>due </a:t>
            </a:r>
            <a:r>
              <a:rPr lang="en-US" sz="3200" b="1" dirty="0" smtClean="0"/>
              <a:t>TOMORROW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read and take notes over p 35-38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dirty="0" smtClean="0"/>
              <a:t>SPICE chart of the US</a:t>
            </a:r>
          </a:p>
          <a:p>
            <a:pPr lvl="1"/>
            <a:r>
              <a:rPr lang="en-US" sz="3050" dirty="0" smtClean="0"/>
              <a:t>complete in your notes, not on a separate sheet of paper</a:t>
            </a:r>
            <a:endParaRPr lang="en-US" sz="305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 8/16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17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t>10</a:t>
            </a:fld>
            <a:endParaRPr lang="ru-RU" dirty="0"/>
          </a:p>
        </p:txBody>
      </p:sp>
      <p:pic>
        <p:nvPicPr>
          <p:cNvPr id="4098" name="Picture 2" descr="Image result for climate zones world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79" y="867268"/>
            <a:ext cx="8124825" cy="508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569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0055" y="1713186"/>
            <a:ext cx="4593021" cy="4888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Which of the five proximate factors do YOU think contributed the most to Eurasia’s dominance of world </a:t>
            </a:r>
            <a:r>
              <a:rPr lang="en-US" sz="2200" dirty="0" smtClean="0"/>
              <a:t>history?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 smtClean="0"/>
              <a:t>However you choose to write your thesis statement, it needs to be analytical (tell me </a:t>
            </a:r>
            <a:r>
              <a:rPr lang="en-US" sz="2200" u="sng" dirty="0" smtClean="0"/>
              <a:t>why</a:t>
            </a:r>
            <a:r>
              <a:rPr lang="en-US" sz="2200" dirty="0" smtClean="0"/>
              <a:t>)</a:t>
            </a:r>
          </a:p>
          <a:p>
            <a:pPr lvl="1"/>
            <a:r>
              <a:rPr lang="en-US" sz="2050" dirty="0" smtClean="0"/>
              <a:t>Aka, you need to say “because” or “due to”</a:t>
            </a:r>
          </a:p>
          <a:p>
            <a:r>
              <a:rPr lang="en-US" sz="2200" dirty="0" smtClean="0"/>
              <a:t>Due MONDAY</a:t>
            </a:r>
            <a:endParaRPr lang="en-US" sz="2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6440" y="215481"/>
            <a:ext cx="7151765" cy="568800"/>
          </a:xfrm>
        </p:spPr>
        <p:txBody>
          <a:bodyPr/>
          <a:lstStyle/>
          <a:p>
            <a:r>
              <a:rPr lang="en-US" dirty="0" smtClean="0"/>
              <a:t>Thesis statement practice: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5450" y="1246921"/>
            <a:ext cx="3619324" cy="54570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408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570" y="430943"/>
            <a:ext cx="7151765" cy="568800"/>
          </a:xfrm>
        </p:spPr>
        <p:txBody>
          <a:bodyPr>
            <a:noAutofit/>
          </a:bodyPr>
          <a:lstStyle/>
          <a:p>
            <a:r>
              <a:rPr lang="en-US" sz="3600" i="1" dirty="0"/>
              <a:t>Guns, </a:t>
            </a:r>
            <a:r>
              <a:rPr lang="en-US" sz="3600" i="1" dirty="0" smtClean="0"/>
              <a:t>Germs, </a:t>
            </a:r>
            <a:r>
              <a:rPr lang="en-US" sz="3600" i="1" dirty="0"/>
              <a:t>and Steel </a:t>
            </a:r>
            <a:br>
              <a:rPr lang="en-US" sz="3600" i="1" dirty="0"/>
            </a:br>
            <a:r>
              <a:rPr lang="en-US" sz="3600" dirty="0"/>
              <a:t>by Jared Diamond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587" y="1770076"/>
            <a:ext cx="4037466" cy="484883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/>
              <a:t>Diamond is a </a:t>
            </a:r>
            <a:r>
              <a:rPr lang="en-US" sz="2800" dirty="0" smtClean="0"/>
              <a:t>physiologist, ecologist, geographer, biologist, anthropologist, and author who </a:t>
            </a:r>
            <a:r>
              <a:rPr lang="en-US" sz="2800" dirty="0"/>
              <a:t>wanted to answer a big question: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Why did Eurasia “win” history? </a:t>
            </a:r>
            <a:r>
              <a:rPr lang="en-US" sz="2800" dirty="0"/>
              <a:t>What factors helped Europe and Asia dominate the rest of the world?</a:t>
            </a:r>
          </a:p>
        </p:txBody>
      </p:sp>
      <p:pic>
        <p:nvPicPr>
          <p:cNvPr id="1026" name="Picture 2" descr="Image result for jared diamo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222" y="1302267"/>
            <a:ext cx="4097178" cy="521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165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If you </a:t>
            </a:r>
            <a:r>
              <a:rPr lang="en-US" sz="2000" b="1" dirty="0" smtClean="0"/>
              <a:t>are not </a:t>
            </a:r>
            <a:r>
              <a:rPr lang="en-US" sz="2000" dirty="0" smtClean="0"/>
              <a:t>going to annotate your reading: read with your pencil down</a:t>
            </a:r>
          </a:p>
          <a:p>
            <a:r>
              <a:rPr lang="en-US" sz="2000" dirty="0" smtClean="0"/>
              <a:t>If you </a:t>
            </a:r>
            <a:r>
              <a:rPr lang="en-US" sz="2000" b="1" dirty="0" smtClean="0"/>
              <a:t>are</a:t>
            </a:r>
            <a:r>
              <a:rPr lang="en-US" sz="2000" dirty="0" smtClean="0"/>
              <a:t> going to annotate your reading: star main ideas, or come up with symbols that will help you understand what you’re reading</a:t>
            </a:r>
          </a:p>
          <a:p>
            <a:endParaRPr lang="en-US" sz="2000" dirty="0"/>
          </a:p>
          <a:p>
            <a:r>
              <a:rPr lang="en-US" sz="2000" dirty="0" smtClean="0"/>
              <a:t>Define vocab words</a:t>
            </a:r>
          </a:p>
          <a:p>
            <a:endParaRPr lang="en-US" sz="2000" dirty="0"/>
          </a:p>
          <a:p>
            <a:r>
              <a:rPr lang="en-US" sz="2000" dirty="0" smtClean="0"/>
              <a:t>Summarize the main idea of each section in your own words</a:t>
            </a:r>
          </a:p>
          <a:p>
            <a:pPr lvl="1"/>
            <a:r>
              <a:rPr lang="en-US" sz="1800" dirty="0" smtClean="0"/>
              <a:t>What a great check for understanding! 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It might take you more time upfront as you’re getting used to it, but it will save you so much time in the long run. I promise.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How to read for understanding and how to take good notes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958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your groups…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Come up with a hypothesis (guess) for his question.</a:t>
            </a:r>
          </a:p>
          <a:p>
            <a:endParaRPr lang="en-US" sz="2400" dirty="0"/>
          </a:p>
          <a:p>
            <a:r>
              <a:rPr lang="en-US" sz="2400" dirty="0"/>
              <a:t>What factors do you think helped Europe and Asia </a:t>
            </a:r>
            <a:r>
              <a:rPr lang="en-US" sz="2400" dirty="0" smtClean="0"/>
              <a:t>(also called </a:t>
            </a:r>
            <a:r>
              <a:rPr lang="en-US" sz="2400" u="sng" dirty="0" smtClean="0"/>
              <a:t>Eurasia</a:t>
            </a:r>
            <a:r>
              <a:rPr lang="en-US" sz="2400" dirty="0" smtClean="0"/>
              <a:t>) dominate </a:t>
            </a:r>
            <a:r>
              <a:rPr lang="en-US" sz="2400" dirty="0"/>
              <a:t>the rest of the world throughout most of history?</a:t>
            </a:r>
          </a:p>
        </p:txBody>
      </p:sp>
    </p:spTree>
    <p:extLst>
      <p:ext uri="{BB962C8B-B14F-4D97-AF65-F5344CB8AC3E}">
        <p14:creationId xmlns:p14="http://schemas.microsoft.com/office/powerpoint/2010/main" val="200369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3DBD1-F259-4AEB-A7D9-D728D6E04490}" type="datetime1">
              <a:rPr lang="en-US" smtClean="0"/>
              <a:t>8/17/2018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t>5</a:t>
            </a:fld>
            <a:endParaRPr lang="ru-RU" dirty="0"/>
          </a:p>
        </p:txBody>
      </p:sp>
      <p:pic>
        <p:nvPicPr>
          <p:cNvPr id="1026" name="Picture 2" descr="Image result for old world new world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31" y="982717"/>
            <a:ext cx="8705587" cy="5197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6626773" y="3584028"/>
            <a:ext cx="2081048" cy="1954924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516718" y="4880218"/>
            <a:ext cx="23326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OCEANIA</a:t>
            </a:r>
            <a:endParaRPr lang="en-US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999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3DBD1-F259-4AEB-A7D9-D728D6E04490}" type="datetime1">
              <a:rPr lang="en-US" smtClean="0"/>
              <a:t>8/17/2018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t>6</a:t>
            </a:fld>
            <a:endParaRPr lang="ru-RU" dirty="0"/>
          </a:p>
        </p:txBody>
      </p:sp>
      <p:pic>
        <p:nvPicPr>
          <p:cNvPr id="2050" name="Picture 2" descr="Image result for old world new world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15" y="578069"/>
            <a:ext cx="8802505" cy="581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41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Let’s go over the US SPICE chart</a:t>
            </a:r>
          </a:p>
          <a:p>
            <a:r>
              <a:rPr lang="en-US" sz="2400" dirty="0" smtClean="0"/>
              <a:t>Finish Jared Diamond reading (sections 4-6)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Homework:</a:t>
            </a:r>
          </a:p>
          <a:p>
            <a:pPr lvl="1"/>
            <a:r>
              <a:rPr lang="en-US" sz="2250" dirty="0" smtClean="0"/>
              <a:t>Thesis statement practice (due MONDAY)</a:t>
            </a:r>
          </a:p>
          <a:p>
            <a:pPr lvl="1"/>
            <a:r>
              <a:rPr lang="en-US" sz="2250" dirty="0" smtClean="0"/>
              <a:t>Keep chugging through your reading and notes! 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8/17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064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t>8</a:t>
            </a:fld>
            <a:endParaRPr lang="ru-R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04675" y="622350"/>
            <a:ext cx="7843707" cy="1124611"/>
          </a:xfrm>
        </p:spPr>
        <p:txBody>
          <a:bodyPr/>
          <a:lstStyle/>
          <a:p>
            <a:r>
              <a:rPr lang="en-US" dirty="0" smtClean="0"/>
              <a:t>Diamond’s ultimate conclusion:</a:t>
            </a:r>
            <a:endParaRPr lang="en-US" dirty="0"/>
          </a:p>
        </p:txBody>
      </p:sp>
      <p:pic>
        <p:nvPicPr>
          <p:cNvPr id="2050" name="Picture 2" descr="Image result for east west ax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99" y="1677799"/>
            <a:ext cx="7791993" cy="4850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58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352E-9B9F-4EDC-8769-7FA3D3F814C7}" type="slidenum">
              <a:rPr lang="ru-RU" smtClean="0"/>
              <a:t>9</a:t>
            </a:fld>
            <a:endParaRPr lang="ru-RU" dirty="0"/>
          </a:p>
        </p:txBody>
      </p:sp>
      <p:pic>
        <p:nvPicPr>
          <p:cNvPr id="3074" name="Picture 2" descr="Image result for importance of latitu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886" y="1392621"/>
            <a:ext cx="9107870" cy="4553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08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6">
      <a:dk1>
        <a:srgbClr val="3F5779"/>
      </a:dk1>
      <a:lt1>
        <a:sysClr val="window" lastClr="FFFFFF"/>
      </a:lt1>
      <a:dk2>
        <a:srgbClr val="96556D"/>
      </a:dk2>
      <a:lt2>
        <a:srgbClr val="3B99BB"/>
      </a:lt2>
      <a:accent1>
        <a:srgbClr val="96556D"/>
      </a:accent1>
      <a:accent2>
        <a:srgbClr val="FFFFFF"/>
      </a:accent2>
      <a:accent3>
        <a:srgbClr val="855939"/>
      </a:accent3>
      <a:accent4>
        <a:srgbClr val="3D8C74"/>
      </a:accent4>
      <a:accent5>
        <a:srgbClr val="999999"/>
      </a:accent5>
      <a:accent6>
        <a:srgbClr val="3B99BB"/>
      </a:accent6>
      <a:hlink>
        <a:srgbClr val="3F5779"/>
      </a:hlink>
      <a:folHlink>
        <a:srgbClr val="3F5779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rgbClr val="6D3B4F">
                <a:alpha val="20000"/>
              </a:srgbClr>
            </a:gs>
            <a:gs pos="100000">
              <a:schemeClr val="bg2">
                <a:alpha val="20000"/>
              </a:schemeClr>
            </a:gs>
          </a:gsLst>
          <a:lin ang="10800000" scaled="1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tail_PitchDeck_MO - v7" id="{EC72A8EF-3CA4-4E50-8728-9F3A4DEFAA7D}" vid="{5C2A18B4-8461-4FBB-B404-D7C37DD2F7D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92C06B-86C4-4635-9939-798D6985A0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46EDD8-911E-4DF3-AD7D-2D105E4B7AB8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fb0879af-3eba-417a-a55a-ffe6dcd6ca77"/>
    <ds:schemaRef ds:uri="http://schemas.microsoft.com/office/2006/metadata/properties"/>
    <ds:schemaRef ds:uri="http://purl.org/dc/elements/1.1/"/>
    <ds:schemaRef ds:uri="http://schemas.microsoft.com/sharepoint/v3"/>
    <ds:schemaRef ds:uri="6dc4bcd6-49db-4c07-9060-8acfc67cef9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DB012F2-A64A-487F-97B9-09ECDFBCA6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Retail pitch deck</Template>
  <TotalTime>0</TotalTime>
  <Words>331</Words>
  <Application>Microsoft Office PowerPoint</Application>
  <PresentationFormat>On-screen Show (4:3)</PresentationFormat>
  <Paragraphs>55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Tahoma</vt:lpstr>
      <vt:lpstr>Verdana</vt:lpstr>
      <vt:lpstr>Wingdings</vt:lpstr>
      <vt:lpstr>Office Theme</vt:lpstr>
      <vt:lpstr>Agenda: 8/16</vt:lpstr>
      <vt:lpstr>Guns, Germs, and Steel  by Jared Diamond</vt:lpstr>
      <vt:lpstr>How to read for understanding and how to take good notes</vt:lpstr>
      <vt:lpstr>In your groups…</vt:lpstr>
      <vt:lpstr>PowerPoint Presentation</vt:lpstr>
      <vt:lpstr>PowerPoint Presentation</vt:lpstr>
      <vt:lpstr>AGENDA – 8/17</vt:lpstr>
      <vt:lpstr>Diamond’s ultimate conclusion:</vt:lpstr>
      <vt:lpstr>PowerPoint Presentation</vt:lpstr>
      <vt:lpstr>PowerPoint Presentation</vt:lpstr>
      <vt:lpstr>Thesis statement practice: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2018-08-15T15:04:50Z</dcterms:created>
  <dcterms:modified xsi:type="dcterms:W3CDTF">2018-08-17T20:41:38Z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