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0658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870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81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7419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275258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725454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9898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1927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1838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82166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4604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996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992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70737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45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6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525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8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Revolutionary Cookbook project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research</a:t>
            </a:r>
          </a:p>
          <a:p>
            <a:pPr lvl="1"/>
            <a:r>
              <a:rPr lang="en-US" dirty="0" smtClean="0"/>
              <a:t>Research using resources and databases</a:t>
            </a:r>
          </a:p>
          <a:p>
            <a:pPr lvl="1"/>
            <a:r>
              <a:rPr lang="en-US" dirty="0" smtClean="0"/>
              <a:t>Organize your research into Crane Briton’s model</a:t>
            </a:r>
          </a:p>
          <a:p>
            <a:r>
              <a:rPr lang="en-US" dirty="0" smtClean="0"/>
              <a:t>Step 2: create your recipe</a:t>
            </a:r>
          </a:p>
          <a:p>
            <a:pPr lvl="1"/>
            <a:r>
              <a:rPr lang="en-US" dirty="0" smtClean="0"/>
              <a:t>Your recipe will use Crane Briton’s model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Step 3: compile your cookbook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Revolutionary Cookbook project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Recipe:</a:t>
            </a:r>
          </a:p>
          <a:p>
            <a:pPr lvl="1"/>
            <a:r>
              <a:rPr lang="en-US" dirty="0" smtClean="0"/>
              <a:t>Think about a food unique to that specific region </a:t>
            </a:r>
          </a:p>
          <a:p>
            <a:pPr lvl="1"/>
            <a:r>
              <a:rPr lang="en-US" dirty="0" smtClean="0"/>
              <a:t>Think about what you actually need to make that dish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translate that list of ingredients into a list of “revolutionary ingredients” </a:t>
            </a:r>
          </a:p>
        </p:txBody>
      </p:sp>
    </p:spTree>
    <p:extLst>
      <p:ext uri="{BB962C8B-B14F-4D97-AF65-F5344CB8AC3E}">
        <p14:creationId xmlns:p14="http://schemas.microsoft.com/office/powerpoint/2010/main" val="1891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Revolutionary Cookbook project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Recipe: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larger the impact of the event, the more it should be in your revolution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For example, “a dash of the Sugar Act” but “3/4 cup of the Boston Massacre”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Follow the steps you would actually use to make that dish, but again, make it specific to the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Revolutionary Cookbook project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GROUPS!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2891" y="2654709"/>
          <a:ext cx="7362394" cy="4094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932">
                  <a:extLst>
                    <a:ext uri="{9D8B030D-6E8A-4147-A177-3AD203B41FA5}">
                      <a16:colId xmlns:a16="http://schemas.microsoft.com/office/drawing/2014/main" val="2643676652"/>
                    </a:ext>
                  </a:extLst>
                </a:gridCol>
                <a:gridCol w="2134272">
                  <a:extLst>
                    <a:ext uri="{9D8B030D-6E8A-4147-A177-3AD203B41FA5}">
                      <a16:colId xmlns:a16="http://schemas.microsoft.com/office/drawing/2014/main" val="4076739482"/>
                    </a:ext>
                  </a:extLst>
                </a:gridCol>
                <a:gridCol w="1598595">
                  <a:extLst>
                    <a:ext uri="{9D8B030D-6E8A-4147-A177-3AD203B41FA5}">
                      <a16:colId xmlns:a16="http://schemas.microsoft.com/office/drawing/2014/main" val="3459641494"/>
                    </a:ext>
                  </a:extLst>
                </a:gridCol>
                <a:gridCol w="1598595">
                  <a:extLst>
                    <a:ext uri="{9D8B030D-6E8A-4147-A177-3AD203B41FA5}">
                      <a16:colId xmlns:a16="http://schemas.microsoft.com/office/drawing/2014/main" val="2890296356"/>
                    </a:ext>
                  </a:extLst>
                </a:gridCol>
              </a:tblGrid>
              <a:tr h="20470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Ariana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Kyla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Ryan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Renee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Julia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Paxton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Brooklyn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Aerin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Harrison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Eugenia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Henry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Maddie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Thomas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Katelyn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Zoe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Samantha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Bella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133780"/>
                  </a:ext>
                </a:extLst>
              </a:tr>
              <a:tr h="20470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Kail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Jocelynn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Harry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Kayla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Riccardo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Jack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Caroline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Sophia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Nate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Sean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Maggie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Cadence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43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3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Revolutionary Cookbook project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10235" y="2672407"/>
          <a:ext cx="5769569" cy="332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3213">
                  <a:extLst>
                    <a:ext uri="{9D8B030D-6E8A-4147-A177-3AD203B41FA5}">
                      <a16:colId xmlns:a16="http://schemas.microsoft.com/office/drawing/2014/main" val="1450192760"/>
                    </a:ext>
                  </a:extLst>
                </a:gridCol>
                <a:gridCol w="2956356">
                  <a:extLst>
                    <a:ext uri="{9D8B030D-6E8A-4147-A177-3AD203B41FA5}">
                      <a16:colId xmlns:a16="http://schemas.microsoft.com/office/drawing/2014/main" val="1464383795"/>
                    </a:ext>
                  </a:extLst>
                </a:gridCol>
              </a:tblGrid>
              <a:tr h="1660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Jeevita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Dominic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Owen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Ginger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Ayzic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Grace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Jackson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Michelle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Anthony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579440"/>
                  </a:ext>
                </a:extLst>
              </a:tr>
              <a:tr h="1660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Yiyun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Zia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Brandon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Denise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Brendan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Cole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Cora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Angie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Joshua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Aiden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45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Revolutionary Cookbook project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0008" y="2660609"/>
          <a:ext cx="7234778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729">
                  <a:extLst>
                    <a:ext uri="{9D8B030D-6E8A-4147-A177-3AD203B41FA5}">
                      <a16:colId xmlns:a16="http://schemas.microsoft.com/office/drawing/2014/main" val="818765514"/>
                    </a:ext>
                  </a:extLst>
                </a:gridCol>
                <a:gridCol w="2097277">
                  <a:extLst>
                    <a:ext uri="{9D8B030D-6E8A-4147-A177-3AD203B41FA5}">
                      <a16:colId xmlns:a16="http://schemas.microsoft.com/office/drawing/2014/main" val="1406610362"/>
                    </a:ext>
                  </a:extLst>
                </a:gridCol>
                <a:gridCol w="1570886">
                  <a:extLst>
                    <a:ext uri="{9D8B030D-6E8A-4147-A177-3AD203B41FA5}">
                      <a16:colId xmlns:a16="http://schemas.microsoft.com/office/drawing/2014/main" val="1517701929"/>
                    </a:ext>
                  </a:extLst>
                </a:gridCol>
                <a:gridCol w="1570886">
                  <a:extLst>
                    <a:ext uri="{9D8B030D-6E8A-4147-A177-3AD203B41FA5}">
                      <a16:colId xmlns:a16="http://schemas.microsoft.com/office/drawing/2014/main" val="1930375833"/>
                    </a:ext>
                  </a:extLst>
                </a:gridCol>
              </a:tblGrid>
              <a:tr h="1115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Ally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Olivia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Sophia 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Gabe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Lillie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Madeline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Lydia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Ada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Deniz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Van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Sofia 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Jane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Ashleigh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Cayden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Luke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Yalih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1445318"/>
                  </a:ext>
                </a:extLst>
              </a:tr>
              <a:tr h="1115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Joy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Ema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Sawyer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Jackson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Kathy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Ethan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Kaedance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Acet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Ethan 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Michael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Ainsley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Charlotte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Julie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Tessa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8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2/24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about our weekends!</a:t>
            </a:r>
          </a:p>
          <a:p>
            <a:r>
              <a:rPr lang="en-US" dirty="0" smtClean="0"/>
              <a:t>Recipe project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HW: Reading and notes!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2146"/>
            <a:ext cx="7556313" cy="1116106"/>
          </a:xfrm>
        </p:spPr>
        <p:txBody>
          <a:bodyPr/>
          <a:lstStyle/>
          <a:p>
            <a:r>
              <a:rPr lang="en-US" dirty="0" smtClean="0"/>
              <a:t>Revolutionary cookbooks!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2382"/>
            <a:ext cx="9256087" cy="6235618"/>
          </a:xfrm>
        </p:spPr>
        <p:txBody>
          <a:bodyPr>
            <a:noAutofit/>
          </a:bodyPr>
          <a:lstStyle/>
          <a:p>
            <a:r>
              <a:rPr lang="en-US" sz="1800" dirty="0" smtClean="0"/>
              <a:t>You are making the RECIPE of a REVOLUTION!</a:t>
            </a:r>
          </a:p>
          <a:p>
            <a:r>
              <a:rPr lang="en-US" sz="1800" dirty="0" smtClean="0"/>
              <a:t>Your recipe should be for a dish </a:t>
            </a:r>
            <a:r>
              <a:rPr lang="en-US" sz="1800" b="1" dirty="0" smtClean="0"/>
              <a:t>associated with the area</a:t>
            </a:r>
          </a:p>
          <a:p>
            <a:pPr lvl="1"/>
            <a:r>
              <a:rPr lang="en-US" sz="1600" i="1" dirty="0" smtClean="0"/>
              <a:t>Example: Hamburger for American Revolution</a:t>
            </a:r>
          </a:p>
          <a:p>
            <a:r>
              <a:rPr lang="en-US" sz="1800" dirty="0" smtClean="0"/>
              <a:t>Your “ingredient list” is the </a:t>
            </a:r>
            <a:r>
              <a:rPr lang="en-US" sz="1800" b="1" dirty="0" smtClean="0"/>
              <a:t>required items that were necessary for the revolution</a:t>
            </a:r>
          </a:p>
          <a:p>
            <a:pPr lvl="1"/>
            <a:r>
              <a:rPr lang="en-US" sz="1600" i="1" dirty="0" smtClean="0"/>
              <a:t>Example: 13 </a:t>
            </a:r>
            <a:r>
              <a:rPr lang="en-US" sz="1600" i="1" dirty="0" err="1" smtClean="0"/>
              <a:t>TEAspoons</a:t>
            </a:r>
            <a:r>
              <a:rPr lang="en-US" sz="1600" i="1" dirty="0" smtClean="0"/>
              <a:t> of taxes; ¼ cup of Enlightenment ideals; 0 cups of governmental representation</a:t>
            </a:r>
          </a:p>
          <a:p>
            <a:r>
              <a:rPr lang="en-US" sz="1800" dirty="0" smtClean="0"/>
              <a:t>Your “recipe” shows the </a:t>
            </a:r>
            <a:r>
              <a:rPr lang="en-US" sz="1800" b="1" dirty="0" smtClean="0"/>
              <a:t>steps that the revolution took </a:t>
            </a:r>
            <a:r>
              <a:rPr lang="en-US" sz="1800" dirty="0" smtClean="0"/>
              <a:t>– this would include that incubation, symptomatic, and crisis phases (in that order!). Your recipe will use the ingredients that you just listed.</a:t>
            </a:r>
          </a:p>
          <a:p>
            <a:pPr lvl="1"/>
            <a:r>
              <a:rPr lang="en-US" sz="1600" i="1" dirty="0" smtClean="0"/>
              <a:t>Example: light the charcoal grill. Let the charcoal simmer for 167 years. When the grill is nice and hot, start to assemble the patty. In your hands, beat together ¼ cup of Enlightenment ideals, 13 teaspoons of taxes, and 0 cups of government representation…</a:t>
            </a:r>
          </a:p>
          <a:p>
            <a:r>
              <a:rPr lang="en-US" sz="1800" dirty="0" smtClean="0"/>
              <a:t>Your “expected yield” of the recipe should be the </a:t>
            </a:r>
            <a:r>
              <a:rPr lang="en-US" sz="1800" b="1" dirty="0" smtClean="0"/>
              <a:t>effects and impacts </a:t>
            </a:r>
            <a:r>
              <a:rPr lang="en-US" sz="1800" dirty="0" smtClean="0"/>
              <a:t>of the recipe – this is the convalescence phase.</a:t>
            </a:r>
          </a:p>
          <a:p>
            <a:pPr lvl="1"/>
            <a:r>
              <a:rPr lang="en-US" sz="1600" i="1" dirty="0" smtClean="0"/>
              <a:t>Example: This recipe is intended to yield a free country that lays the foundation for democratic principles across the world. When completed effectively, this recipe will lead to future revolutions in the Atlantic and in Europe.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67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756" y="124234"/>
            <a:ext cx="7556313" cy="1116106"/>
          </a:xfrm>
        </p:spPr>
        <p:txBody>
          <a:bodyPr/>
          <a:lstStyle/>
          <a:p>
            <a:r>
              <a:rPr lang="en-US" dirty="0" smtClean="0"/>
              <a:t>“Yummy Patriotic Cake!”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83" y="1241815"/>
            <a:ext cx="4001758" cy="41044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4417 cups of distance between the micromanaging ruler and the actual colony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42 barrels of taxation (without representation is preferred)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6 extra-large overbearing laws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13 cups of ignored rights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 cup of well-aged Enlightenment ideals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 ½ tablespoons of pure monarchy extract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2 tablespoons of Constitutional Conventions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 teaspoon salty Thomas Jefferson and friends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 teaspoon of Boston Massacre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 teaspoon of George Washington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18 cups of French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3383" y="839965"/>
            <a:ext cx="4001758" cy="322729"/>
          </a:xfrm>
        </p:spPr>
        <p:txBody>
          <a:bodyPr>
            <a:noAutofit/>
          </a:bodyPr>
          <a:lstStyle/>
          <a:p>
            <a:r>
              <a:rPr lang="en-US" sz="1600" dirty="0" smtClean="0"/>
              <a:t>Ingredient List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99588" y="827992"/>
            <a:ext cx="3847420" cy="322729"/>
          </a:xfrm>
        </p:spPr>
        <p:txBody>
          <a:bodyPr/>
          <a:lstStyle/>
          <a:p>
            <a:r>
              <a:rPr lang="en-US" dirty="0" smtClean="0"/>
              <a:t>Recipe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299588" y="1240340"/>
            <a:ext cx="3826657" cy="41044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Take an empty bowl of land and add the distance in. Stir slowly, adding in the 6 extra-large laws and the pure monarchy extract.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Dump in ignored rights and beat until smooth.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 separate bowl, mix the Enlightenment ideals, salty Thomas Jefferson and friends, and the (unrepresented) taxation.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Mix the two mixtures together, pour into a large pan, and heat to extreme discontentment.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Top off with some massacre and two Constitutional Conventions.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Carefully garnish with George Washington and French support, and your revolution is ready to serve!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53382" y="5197332"/>
            <a:ext cx="8884429" cy="16164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Yield: A country that lays the foundation for may more revolutions and even sets a format of government that lasts for hundreds of years and is used all over the world. It creates a great government that only white, land-owning men can participate in. New recipe books, </a:t>
            </a:r>
            <a:r>
              <a:rPr lang="en-US" sz="1400" i="1" dirty="0" smtClean="0"/>
              <a:t>A Recipe for Civil War</a:t>
            </a:r>
            <a:r>
              <a:rPr lang="en-US" sz="1400" dirty="0" smtClean="0"/>
              <a:t> and </a:t>
            </a:r>
            <a:r>
              <a:rPr lang="en-US" sz="1400" i="1" dirty="0" smtClean="0"/>
              <a:t>A Recipe for Women’s Suffrage</a:t>
            </a:r>
            <a:r>
              <a:rPr lang="en-US" sz="1400" dirty="0" smtClean="0"/>
              <a:t>, are to come. This will include the recipe necessary to share this dish with everyone. But for now, bon </a:t>
            </a:r>
            <a:r>
              <a:rPr lang="en-US" sz="1400" dirty="0" err="1" smtClean="0"/>
              <a:t>appetit</a:t>
            </a:r>
            <a:r>
              <a:rPr lang="en-US" sz="1400" dirty="0" smtClean="0"/>
              <a:t>, white, land-owning males!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37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753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Advantage</vt:lpstr>
      <vt:lpstr>Revolutionary Cookbook project  </vt:lpstr>
      <vt:lpstr>Revolutionary Cookbook project  </vt:lpstr>
      <vt:lpstr>Revolutionary Cookbook project  </vt:lpstr>
      <vt:lpstr>Revolutionary Cookbook project  </vt:lpstr>
      <vt:lpstr>Revolutionary Cookbook project  </vt:lpstr>
      <vt:lpstr>Revolutionary Cookbook project  </vt:lpstr>
      <vt:lpstr>Agenda – 2/24</vt:lpstr>
      <vt:lpstr>Revolutionary cookbooks!  </vt:lpstr>
      <vt:lpstr>“Yummy Patriotic Cake!”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Cookbook project  </dc:title>
  <dc:creator>Pool, Emily</dc:creator>
  <cp:lastModifiedBy>Pool, Emily</cp:lastModifiedBy>
  <cp:revision>1</cp:revision>
  <dcterms:created xsi:type="dcterms:W3CDTF">2020-02-24T17:50:55Z</dcterms:created>
  <dcterms:modified xsi:type="dcterms:W3CDTF">2020-02-24T17:51:52Z</dcterms:modified>
</cp:coreProperties>
</file>